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57" r:id="rId2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107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4C060F-16C0-431F-90D5-F5BA3BFD7B1E}" type="doc">
      <dgm:prSet loTypeId="urn:microsoft.com/office/officeart/2005/8/layout/list1" loCatId="list" qsTypeId="urn:microsoft.com/office/officeart/2005/8/quickstyle/simple4" qsCatId="simple" csTypeId="urn:microsoft.com/office/officeart/2005/8/colors/colorful2" csCatId="colorful" phldr="1"/>
      <dgm:spPr/>
      <dgm:t>
        <a:bodyPr/>
        <a:lstStyle/>
        <a:p>
          <a:endParaRPr lang="en-US"/>
        </a:p>
      </dgm:t>
    </dgm:pt>
    <dgm:pt modelId="{3B5F69A0-CEAE-4506-9FD6-0008322D036F}">
      <dgm:prSet custT="1"/>
      <dgm:spPr/>
      <dgm:t>
        <a:bodyPr/>
        <a:lstStyle/>
        <a:p>
          <a:r>
            <a:rPr lang="kk-KZ" sz="2400" b="1" i="1" dirty="0">
              <a:latin typeface="Times New Roman" panose="02020603050405020304" pitchFamily="18" charset="0"/>
              <a:cs typeface="Times New Roman" panose="02020603050405020304" pitchFamily="18" charset="0"/>
            </a:rPr>
            <a:t>морфологиялық</a:t>
          </a:r>
          <a:endParaRPr lang="en-US" sz="2400" b="1" i="1" dirty="0">
            <a:latin typeface="Times New Roman" panose="02020603050405020304" pitchFamily="18" charset="0"/>
            <a:cs typeface="Times New Roman" panose="02020603050405020304" pitchFamily="18" charset="0"/>
          </a:endParaRPr>
        </a:p>
      </dgm:t>
    </dgm:pt>
    <dgm:pt modelId="{88CD5386-8CCE-4628-B90E-E752AF50FFC8}" type="parTrans" cxnId="{893C084D-7E58-499A-886F-E0415C710E76}">
      <dgm:prSet/>
      <dgm:spPr/>
      <dgm:t>
        <a:bodyPr/>
        <a:lstStyle/>
        <a:p>
          <a:endParaRPr lang="en-US" sz="1900">
            <a:latin typeface="Times New Roman" panose="02020603050405020304" pitchFamily="18" charset="0"/>
            <a:cs typeface="Times New Roman" panose="02020603050405020304" pitchFamily="18" charset="0"/>
          </a:endParaRPr>
        </a:p>
      </dgm:t>
    </dgm:pt>
    <dgm:pt modelId="{5D7766C2-9341-4913-ADD5-8D5D43006D6A}" type="sibTrans" cxnId="{893C084D-7E58-499A-886F-E0415C710E76}">
      <dgm:prSet/>
      <dgm:spPr/>
      <dgm:t>
        <a:bodyPr/>
        <a:lstStyle/>
        <a:p>
          <a:endParaRPr lang="en-US" sz="1900">
            <a:latin typeface="Times New Roman" panose="02020603050405020304" pitchFamily="18" charset="0"/>
            <a:cs typeface="Times New Roman" panose="02020603050405020304" pitchFamily="18" charset="0"/>
          </a:endParaRPr>
        </a:p>
      </dgm:t>
    </dgm:pt>
    <dgm:pt modelId="{8AF6ED55-134F-4402-8EBA-FA05DB389EC4}">
      <dgm:prSet custT="1"/>
      <dgm:spPr/>
      <dgm:t>
        <a:bodyPr/>
        <a:lstStyle/>
        <a:p>
          <a:r>
            <a:rPr lang="kk-KZ" sz="2400" b="1" i="1" dirty="0">
              <a:latin typeface="Times New Roman" panose="02020603050405020304" pitchFamily="18" charset="0"/>
              <a:cs typeface="Times New Roman" panose="02020603050405020304" pitchFamily="18" charset="0"/>
            </a:rPr>
            <a:t>биохимиялық</a:t>
          </a:r>
          <a:endParaRPr lang="en-US" sz="2400" b="1" i="1" dirty="0">
            <a:latin typeface="Times New Roman" panose="02020603050405020304" pitchFamily="18" charset="0"/>
            <a:cs typeface="Times New Roman" panose="02020603050405020304" pitchFamily="18" charset="0"/>
          </a:endParaRPr>
        </a:p>
      </dgm:t>
    </dgm:pt>
    <dgm:pt modelId="{1558AFAC-F1B7-4DDC-A8A7-39B17754CB2E}" type="parTrans" cxnId="{2EDCEDA0-7C0B-447F-AE3E-8332C155A3CB}">
      <dgm:prSet/>
      <dgm:spPr/>
      <dgm:t>
        <a:bodyPr/>
        <a:lstStyle/>
        <a:p>
          <a:endParaRPr lang="en-US" sz="1900">
            <a:latin typeface="Times New Roman" panose="02020603050405020304" pitchFamily="18" charset="0"/>
            <a:cs typeface="Times New Roman" panose="02020603050405020304" pitchFamily="18" charset="0"/>
          </a:endParaRPr>
        </a:p>
      </dgm:t>
    </dgm:pt>
    <dgm:pt modelId="{FBFE3912-56DE-48CF-8C52-205C12B2B759}" type="sibTrans" cxnId="{2EDCEDA0-7C0B-447F-AE3E-8332C155A3CB}">
      <dgm:prSet/>
      <dgm:spPr/>
      <dgm:t>
        <a:bodyPr/>
        <a:lstStyle/>
        <a:p>
          <a:endParaRPr lang="en-US" sz="1900">
            <a:latin typeface="Times New Roman" panose="02020603050405020304" pitchFamily="18" charset="0"/>
            <a:cs typeface="Times New Roman" panose="02020603050405020304" pitchFamily="18" charset="0"/>
          </a:endParaRPr>
        </a:p>
      </dgm:t>
    </dgm:pt>
    <dgm:pt modelId="{57774AE9-AB2D-4EB5-A463-4C7D70919207}">
      <dgm:prSet custT="1"/>
      <dgm:spPr/>
      <dgm:t>
        <a:bodyPr/>
        <a:lstStyle/>
        <a:p>
          <a:r>
            <a:rPr lang="kk-KZ" sz="2400" b="1" i="1" dirty="0">
              <a:latin typeface="Times New Roman" panose="02020603050405020304" pitchFamily="18" charset="0"/>
              <a:cs typeface="Times New Roman" panose="02020603050405020304" pitchFamily="18" charset="0"/>
            </a:rPr>
            <a:t>антигендік белгілер</a:t>
          </a:r>
          <a:endParaRPr lang="en-US" sz="2400" b="1" i="1" dirty="0">
            <a:latin typeface="Times New Roman" panose="02020603050405020304" pitchFamily="18" charset="0"/>
            <a:cs typeface="Times New Roman" panose="02020603050405020304" pitchFamily="18" charset="0"/>
          </a:endParaRPr>
        </a:p>
      </dgm:t>
    </dgm:pt>
    <dgm:pt modelId="{113A4DFD-79FE-418F-B974-40FB8EE099AC}" type="parTrans" cxnId="{D91834B7-4F63-4195-8A1B-73DFEB9B2FAC}">
      <dgm:prSet/>
      <dgm:spPr/>
      <dgm:t>
        <a:bodyPr/>
        <a:lstStyle/>
        <a:p>
          <a:endParaRPr lang="en-US" sz="1900">
            <a:latin typeface="Times New Roman" panose="02020603050405020304" pitchFamily="18" charset="0"/>
            <a:cs typeface="Times New Roman" panose="02020603050405020304" pitchFamily="18" charset="0"/>
          </a:endParaRPr>
        </a:p>
      </dgm:t>
    </dgm:pt>
    <dgm:pt modelId="{42FFE949-F86A-4756-A18E-050D897CD233}" type="sibTrans" cxnId="{D91834B7-4F63-4195-8A1B-73DFEB9B2FAC}">
      <dgm:prSet/>
      <dgm:spPr/>
      <dgm:t>
        <a:bodyPr/>
        <a:lstStyle/>
        <a:p>
          <a:endParaRPr lang="en-US" sz="1900">
            <a:latin typeface="Times New Roman" panose="02020603050405020304" pitchFamily="18" charset="0"/>
            <a:cs typeface="Times New Roman" panose="02020603050405020304" pitchFamily="18" charset="0"/>
          </a:endParaRPr>
        </a:p>
      </dgm:t>
    </dgm:pt>
    <dgm:pt modelId="{18511FB0-BC83-4ADC-AE94-5659911B8838}">
      <dgm:prSet custT="1"/>
      <dgm:spPr/>
      <dgm:t>
        <a:bodyPr/>
        <a:lstStyle/>
        <a:p>
          <a:r>
            <a:rPr lang="kk-KZ" sz="2400" b="1" i="1" dirty="0">
              <a:latin typeface="Times New Roman" panose="02020603050405020304" pitchFamily="18" charset="0"/>
              <a:cs typeface="Times New Roman" panose="02020603050405020304" pitchFamily="18" charset="0"/>
            </a:rPr>
            <a:t>биологиялық</a:t>
          </a:r>
          <a:endParaRPr lang="en-US" sz="2400" b="1" i="1" dirty="0">
            <a:latin typeface="Times New Roman" panose="02020603050405020304" pitchFamily="18" charset="0"/>
            <a:cs typeface="Times New Roman" panose="02020603050405020304" pitchFamily="18" charset="0"/>
          </a:endParaRPr>
        </a:p>
      </dgm:t>
    </dgm:pt>
    <dgm:pt modelId="{62CAE4AB-97F2-4D71-BF0B-AA7835D33EFC}" type="parTrans" cxnId="{209E8E7D-A4D4-4A74-AB40-7A7F443F32BF}">
      <dgm:prSet/>
      <dgm:spPr/>
      <dgm:t>
        <a:bodyPr/>
        <a:lstStyle/>
        <a:p>
          <a:endParaRPr lang="ru-RU"/>
        </a:p>
      </dgm:t>
    </dgm:pt>
    <dgm:pt modelId="{B741D100-B293-4ABA-82AB-CDE8EF35C12C}" type="sibTrans" cxnId="{209E8E7D-A4D4-4A74-AB40-7A7F443F32BF}">
      <dgm:prSet/>
      <dgm:spPr/>
      <dgm:t>
        <a:bodyPr/>
        <a:lstStyle/>
        <a:p>
          <a:endParaRPr lang="ru-RU"/>
        </a:p>
      </dgm:t>
    </dgm:pt>
    <dgm:pt modelId="{60F8AC0E-7E44-4643-A907-6777955E6D3C}">
      <dgm:prSet custT="1"/>
      <dgm:spPr/>
      <dgm:t>
        <a:bodyPr/>
        <a:lstStyle/>
        <a:p>
          <a:r>
            <a:rPr lang="kk-KZ" sz="2400" b="1" i="1" dirty="0">
              <a:latin typeface="Times New Roman" panose="02020603050405020304" pitchFamily="18" charset="0"/>
              <a:cs typeface="Times New Roman" panose="02020603050405020304" pitchFamily="18" charset="0"/>
            </a:rPr>
            <a:t>дәрілік</a:t>
          </a:r>
          <a:r>
            <a:rPr lang="kk-KZ" sz="2400" b="1" i="1" baseline="0" dirty="0">
              <a:latin typeface="Times New Roman" panose="02020603050405020304" pitchFamily="18" charset="0"/>
              <a:cs typeface="Times New Roman" panose="02020603050405020304" pitchFamily="18" charset="0"/>
            </a:rPr>
            <a:t> заттарға резистенттілік</a:t>
          </a:r>
          <a:endParaRPr lang="en-US" sz="2400" b="1" i="1" dirty="0">
            <a:latin typeface="Times New Roman" panose="02020603050405020304" pitchFamily="18" charset="0"/>
            <a:cs typeface="Times New Roman" panose="02020603050405020304" pitchFamily="18" charset="0"/>
          </a:endParaRPr>
        </a:p>
      </dgm:t>
    </dgm:pt>
    <dgm:pt modelId="{0CD81F8B-5BE5-4669-A149-6D5AFE01A2EF}" type="parTrans" cxnId="{6CAA5A1F-C4D8-430B-8EED-A6F611410440}">
      <dgm:prSet/>
      <dgm:spPr/>
      <dgm:t>
        <a:bodyPr/>
        <a:lstStyle/>
        <a:p>
          <a:endParaRPr lang="ru-RU"/>
        </a:p>
      </dgm:t>
    </dgm:pt>
    <dgm:pt modelId="{1EDB1CDA-E378-4B68-867E-EF26249DC7CE}" type="sibTrans" cxnId="{6CAA5A1F-C4D8-430B-8EED-A6F611410440}">
      <dgm:prSet/>
      <dgm:spPr/>
      <dgm:t>
        <a:bodyPr/>
        <a:lstStyle/>
        <a:p>
          <a:endParaRPr lang="ru-RU"/>
        </a:p>
      </dgm:t>
    </dgm:pt>
    <dgm:pt modelId="{0A39C75C-F9F5-4925-8689-846695380CAD}" type="pres">
      <dgm:prSet presAssocID="{9F4C060F-16C0-431F-90D5-F5BA3BFD7B1E}" presName="linear" presStyleCnt="0">
        <dgm:presLayoutVars>
          <dgm:dir/>
          <dgm:animLvl val="lvl"/>
          <dgm:resizeHandles val="exact"/>
        </dgm:presLayoutVars>
      </dgm:prSet>
      <dgm:spPr/>
    </dgm:pt>
    <dgm:pt modelId="{E6E68D0A-E3F4-4CC4-AE5C-F54BFB4285E0}" type="pres">
      <dgm:prSet presAssocID="{3B5F69A0-CEAE-4506-9FD6-0008322D036F}" presName="parentLin" presStyleCnt="0"/>
      <dgm:spPr/>
    </dgm:pt>
    <dgm:pt modelId="{F39BDF60-8DE8-4FEE-AEDB-21686BC8E594}" type="pres">
      <dgm:prSet presAssocID="{3B5F69A0-CEAE-4506-9FD6-0008322D036F}" presName="parentLeftMargin" presStyleLbl="node1" presStyleIdx="0" presStyleCnt="5"/>
      <dgm:spPr/>
    </dgm:pt>
    <dgm:pt modelId="{C224989E-B466-4A78-9E59-777AD98FF345}" type="pres">
      <dgm:prSet presAssocID="{3B5F69A0-CEAE-4506-9FD6-0008322D036F}" presName="parentText" presStyleLbl="node1" presStyleIdx="0" presStyleCnt="5">
        <dgm:presLayoutVars>
          <dgm:chMax val="0"/>
          <dgm:bulletEnabled val="1"/>
        </dgm:presLayoutVars>
      </dgm:prSet>
      <dgm:spPr/>
    </dgm:pt>
    <dgm:pt modelId="{2C31FDEA-F8B9-4384-A468-1CE720A8CFD0}" type="pres">
      <dgm:prSet presAssocID="{3B5F69A0-CEAE-4506-9FD6-0008322D036F}" presName="negativeSpace" presStyleCnt="0"/>
      <dgm:spPr/>
    </dgm:pt>
    <dgm:pt modelId="{678D87AB-0694-4A9B-830F-89109ABD9750}" type="pres">
      <dgm:prSet presAssocID="{3B5F69A0-CEAE-4506-9FD6-0008322D036F}" presName="childText" presStyleLbl="conFgAcc1" presStyleIdx="0" presStyleCnt="5">
        <dgm:presLayoutVars>
          <dgm:bulletEnabled val="1"/>
        </dgm:presLayoutVars>
      </dgm:prSet>
      <dgm:spPr/>
    </dgm:pt>
    <dgm:pt modelId="{9AD3DEFC-3A87-4E9C-A50C-48A0A2253E71}" type="pres">
      <dgm:prSet presAssocID="{5D7766C2-9341-4913-ADD5-8D5D43006D6A}" presName="spaceBetweenRectangles" presStyleCnt="0"/>
      <dgm:spPr/>
    </dgm:pt>
    <dgm:pt modelId="{E326356A-3EB6-4EE1-A9A9-E7DC6A12A181}" type="pres">
      <dgm:prSet presAssocID="{8AF6ED55-134F-4402-8EBA-FA05DB389EC4}" presName="parentLin" presStyleCnt="0"/>
      <dgm:spPr/>
    </dgm:pt>
    <dgm:pt modelId="{4807DF11-56A4-4FEC-865C-4581132ECDC6}" type="pres">
      <dgm:prSet presAssocID="{8AF6ED55-134F-4402-8EBA-FA05DB389EC4}" presName="parentLeftMargin" presStyleLbl="node1" presStyleIdx="0" presStyleCnt="5"/>
      <dgm:spPr/>
    </dgm:pt>
    <dgm:pt modelId="{7F691A56-A147-4C31-9A80-7C893E7889C5}" type="pres">
      <dgm:prSet presAssocID="{8AF6ED55-134F-4402-8EBA-FA05DB389EC4}" presName="parentText" presStyleLbl="node1" presStyleIdx="1" presStyleCnt="5">
        <dgm:presLayoutVars>
          <dgm:chMax val="0"/>
          <dgm:bulletEnabled val="1"/>
        </dgm:presLayoutVars>
      </dgm:prSet>
      <dgm:spPr/>
    </dgm:pt>
    <dgm:pt modelId="{560927F5-FFEE-4E89-A76C-0D21E770174A}" type="pres">
      <dgm:prSet presAssocID="{8AF6ED55-134F-4402-8EBA-FA05DB389EC4}" presName="negativeSpace" presStyleCnt="0"/>
      <dgm:spPr/>
    </dgm:pt>
    <dgm:pt modelId="{AAE78D7E-2425-4765-A8AC-2503A8D55B90}" type="pres">
      <dgm:prSet presAssocID="{8AF6ED55-134F-4402-8EBA-FA05DB389EC4}" presName="childText" presStyleLbl="conFgAcc1" presStyleIdx="1" presStyleCnt="5">
        <dgm:presLayoutVars>
          <dgm:bulletEnabled val="1"/>
        </dgm:presLayoutVars>
      </dgm:prSet>
      <dgm:spPr/>
    </dgm:pt>
    <dgm:pt modelId="{14D79D61-4721-4166-815B-1E5315D0A14B}" type="pres">
      <dgm:prSet presAssocID="{FBFE3912-56DE-48CF-8C52-205C12B2B759}" presName="spaceBetweenRectangles" presStyleCnt="0"/>
      <dgm:spPr/>
    </dgm:pt>
    <dgm:pt modelId="{56C9009F-1A77-4692-90A0-24CE83CE184B}" type="pres">
      <dgm:prSet presAssocID="{57774AE9-AB2D-4EB5-A463-4C7D70919207}" presName="parentLin" presStyleCnt="0"/>
      <dgm:spPr/>
    </dgm:pt>
    <dgm:pt modelId="{4F9672D6-8C8A-4CC0-BE86-77006C8F3CAA}" type="pres">
      <dgm:prSet presAssocID="{57774AE9-AB2D-4EB5-A463-4C7D70919207}" presName="parentLeftMargin" presStyleLbl="node1" presStyleIdx="1" presStyleCnt="5"/>
      <dgm:spPr/>
    </dgm:pt>
    <dgm:pt modelId="{E0C8550E-F946-4623-9A91-D41D5AA5F9A2}" type="pres">
      <dgm:prSet presAssocID="{57774AE9-AB2D-4EB5-A463-4C7D70919207}" presName="parentText" presStyleLbl="node1" presStyleIdx="2" presStyleCnt="5">
        <dgm:presLayoutVars>
          <dgm:chMax val="0"/>
          <dgm:bulletEnabled val="1"/>
        </dgm:presLayoutVars>
      </dgm:prSet>
      <dgm:spPr/>
    </dgm:pt>
    <dgm:pt modelId="{0A4F50FC-F4CA-428B-96D9-EAD6F5899726}" type="pres">
      <dgm:prSet presAssocID="{57774AE9-AB2D-4EB5-A463-4C7D70919207}" presName="negativeSpace" presStyleCnt="0"/>
      <dgm:spPr/>
    </dgm:pt>
    <dgm:pt modelId="{A3703747-9A5B-4968-BE16-88BD3525DB7F}" type="pres">
      <dgm:prSet presAssocID="{57774AE9-AB2D-4EB5-A463-4C7D70919207}" presName="childText" presStyleLbl="conFgAcc1" presStyleIdx="2" presStyleCnt="5">
        <dgm:presLayoutVars>
          <dgm:bulletEnabled val="1"/>
        </dgm:presLayoutVars>
      </dgm:prSet>
      <dgm:spPr/>
    </dgm:pt>
    <dgm:pt modelId="{54B2AAC9-B8B6-48A0-9FE4-99610307CC15}" type="pres">
      <dgm:prSet presAssocID="{42FFE949-F86A-4756-A18E-050D897CD233}" presName="spaceBetweenRectangles" presStyleCnt="0"/>
      <dgm:spPr/>
    </dgm:pt>
    <dgm:pt modelId="{D7B73724-D1DA-4775-8B1B-E99CB480A23D}" type="pres">
      <dgm:prSet presAssocID="{18511FB0-BC83-4ADC-AE94-5659911B8838}" presName="parentLin" presStyleCnt="0"/>
      <dgm:spPr/>
    </dgm:pt>
    <dgm:pt modelId="{FD3DA375-1EFB-448C-BC21-77D569B5BDED}" type="pres">
      <dgm:prSet presAssocID="{18511FB0-BC83-4ADC-AE94-5659911B8838}" presName="parentLeftMargin" presStyleLbl="node1" presStyleIdx="2" presStyleCnt="5"/>
      <dgm:spPr/>
    </dgm:pt>
    <dgm:pt modelId="{C12EB053-417E-4A61-8CD7-A6A6B7443518}" type="pres">
      <dgm:prSet presAssocID="{18511FB0-BC83-4ADC-AE94-5659911B8838}" presName="parentText" presStyleLbl="node1" presStyleIdx="3" presStyleCnt="5">
        <dgm:presLayoutVars>
          <dgm:chMax val="0"/>
          <dgm:bulletEnabled val="1"/>
        </dgm:presLayoutVars>
      </dgm:prSet>
      <dgm:spPr/>
    </dgm:pt>
    <dgm:pt modelId="{B0BF7B18-DCD5-4CD7-A70B-09A5AEEA02AE}" type="pres">
      <dgm:prSet presAssocID="{18511FB0-BC83-4ADC-AE94-5659911B8838}" presName="negativeSpace" presStyleCnt="0"/>
      <dgm:spPr/>
    </dgm:pt>
    <dgm:pt modelId="{E7E8B827-6336-4561-AC1F-8F2C724051A1}" type="pres">
      <dgm:prSet presAssocID="{18511FB0-BC83-4ADC-AE94-5659911B8838}" presName="childText" presStyleLbl="conFgAcc1" presStyleIdx="3" presStyleCnt="5">
        <dgm:presLayoutVars>
          <dgm:bulletEnabled val="1"/>
        </dgm:presLayoutVars>
      </dgm:prSet>
      <dgm:spPr/>
    </dgm:pt>
    <dgm:pt modelId="{9CBAC820-5F6D-4111-A109-52CE7F4581E6}" type="pres">
      <dgm:prSet presAssocID="{B741D100-B293-4ABA-82AB-CDE8EF35C12C}" presName="spaceBetweenRectangles" presStyleCnt="0"/>
      <dgm:spPr/>
    </dgm:pt>
    <dgm:pt modelId="{9A295A4C-45CB-421A-BD32-EC0F438530A3}" type="pres">
      <dgm:prSet presAssocID="{60F8AC0E-7E44-4643-A907-6777955E6D3C}" presName="parentLin" presStyleCnt="0"/>
      <dgm:spPr/>
    </dgm:pt>
    <dgm:pt modelId="{FFABE22A-6398-4A2F-952E-307A507E56FC}" type="pres">
      <dgm:prSet presAssocID="{60F8AC0E-7E44-4643-A907-6777955E6D3C}" presName="parentLeftMargin" presStyleLbl="node1" presStyleIdx="3" presStyleCnt="5"/>
      <dgm:spPr/>
    </dgm:pt>
    <dgm:pt modelId="{9127C831-D405-4415-A33C-0C01656DC00A}" type="pres">
      <dgm:prSet presAssocID="{60F8AC0E-7E44-4643-A907-6777955E6D3C}" presName="parentText" presStyleLbl="node1" presStyleIdx="4" presStyleCnt="5">
        <dgm:presLayoutVars>
          <dgm:chMax val="0"/>
          <dgm:bulletEnabled val="1"/>
        </dgm:presLayoutVars>
      </dgm:prSet>
      <dgm:spPr/>
    </dgm:pt>
    <dgm:pt modelId="{60A7C667-DD65-420A-9DEA-B1E690A84B98}" type="pres">
      <dgm:prSet presAssocID="{60F8AC0E-7E44-4643-A907-6777955E6D3C}" presName="negativeSpace" presStyleCnt="0"/>
      <dgm:spPr/>
    </dgm:pt>
    <dgm:pt modelId="{2B20B19B-DD00-4C85-9115-11C4D09FCBE0}" type="pres">
      <dgm:prSet presAssocID="{60F8AC0E-7E44-4643-A907-6777955E6D3C}" presName="childText" presStyleLbl="conFgAcc1" presStyleIdx="4" presStyleCnt="5">
        <dgm:presLayoutVars>
          <dgm:bulletEnabled val="1"/>
        </dgm:presLayoutVars>
      </dgm:prSet>
      <dgm:spPr/>
    </dgm:pt>
  </dgm:ptLst>
  <dgm:cxnLst>
    <dgm:cxn modelId="{477FEF0B-064F-4573-825B-1A542D0C9F39}" type="presOf" srcId="{57774AE9-AB2D-4EB5-A463-4C7D70919207}" destId="{4F9672D6-8C8A-4CC0-BE86-77006C8F3CAA}" srcOrd="0" destOrd="0" presId="urn:microsoft.com/office/officeart/2005/8/layout/list1"/>
    <dgm:cxn modelId="{6CAA5A1F-C4D8-430B-8EED-A6F611410440}" srcId="{9F4C060F-16C0-431F-90D5-F5BA3BFD7B1E}" destId="{60F8AC0E-7E44-4643-A907-6777955E6D3C}" srcOrd="4" destOrd="0" parTransId="{0CD81F8B-5BE5-4669-A149-6D5AFE01A2EF}" sibTransId="{1EDB1CDA-E378-4B68-867E-EF26249DC7CE}"/>
    <dgm:cxn modelId="{68683648-5D78-4D2C-A7F0-9E1F87DB90F6}" type="presOf" srcId="{18511FB0-BC83-4ADC-AE94-5659911B8838}" destId="{C12EB053-417E-4A61-8CD7-A6A6B7443518}" srcOrd="1" destOrd="0" presId="urn:microsoft.com/office/officeart/2005/8/layout/list1"/>
    <dgm:cxn modelId="{893C084D-7E58-499A-886F-E0415C710E76}" srcId="{9F4C060F-16C0-431F-90D5-F5BA3BFD7B1E}" destId="{3B5F69A0-CEAE-4506-9FD6-0008322D036F}" srcOrd="0" destOrd="0" parTransId="{88CD5386-8CCE-4628-B90E-E752AF50FFC8}" sibTransId="{5D7766C2-9341-4913-ADD5-8D5D43006D6A}"/>
    <dgm:cxn modelId="{95E4676E-647A-4047-B6DF-B027F4D9DE59}" type="presOf" srcId="{60F8AC0E-7E44-4643-A907-6777955E6D3C}" destId="{FFABE22A-6398-4A2F-952E-307A507E56FC}" srcOrd="0" destOrd="0" presId="urn:microsoft.com/office/officeart/2005/8/layout/list1"/>
    <dgm:cxn modelId="{209E8E7D-A4D4-4A74-AB40-7A7F443F32BF}" srcId="{9F4C060F-16C0-431F-90D5-F5BA3BFD7B1E}" destId="{18511FB0-BC83-4ADC-AE94-5659911B8838}" srcOrd="3" destOrd="0" parTransId="{62CAE4AB-97F2-4D71-BF0B-AA7835D33EFC}" sibTransId="{B741D100-B293-4ABA-82AB-CDE8EF35C12C}"/>
    <dgm:cxn modelId="{904EE67E-7F1E-47A3-AD55-06B3923A34A3}" type="presOf" srcId="{9F4C060F-16C0-431F-90D5-F5BA3BFD7B1E}" destId="{0A39C75C-F9F5-4925-8689-846695380CAD}" srcOrd="0" destOrd="0" presId="urn:microsoft.com/office/officeart/2005/8/layout/list1"/>
    <dgm:cxn modelId="{2EDCEDA0-7C0B-447F-AE3E-8332C155A3CB}" srcId="{9F4C060F-16C0-431F-90D5-F5BA3BFD7B1E}" destId="{8AF6ED55-134F-4402-8EBA-FA05DB389EC4}" srcOrd="1" destOrd="0" parTransId="{1558AFAC-F1B7-4DDC-A8A7-39B17754CB2E}" sibTransId="{FBFE3912-56DE-48CF-8C52-205C12B2B759}"/>
    <dgm:cxn modelId="{2D2FFDAB-2CD6-45B0-8920-8824A1317C79}" type="presOf" srcId="{60F8AC0E-7E44-4643-A907-6777955E6D3C}" destId="{9127C831-D405-4415-A33C-0C01656DC00A}" srcOrd="1" destOrd="0" presId="urn:microsoft.com/office/officeart/2005/8/layout/list1"/>
    <dgm:cxn modelId="{1E93BFB0-81BA-493F-9995-1B1D1B9D61CF}" type="presOf" srcId="{8AF6ED55-134F-4402-8EBA-FA05DB389EC4}" destId="{7F691A56-A147-4C31-9A80-7C893E7889C5}" srcOrd="1" destOrd="0" presId="urn:microsoft.com/office/officeart/2005/8/layout/list1"/>
    <dgm:cxn modelId="{D91834B7-4F63-4195-8A1B-73DFEB9B2FAC}" srcId="{9F4C060F-16C0-431F-90D5-F5BA3BFD7B1E}" destId="{57774AE9-AB2D-4EB5-A463-4C7D70919207}" srcOrd="2" destOrd="0" parTransId="{113A4DFD-79FE-418F-B974-40FB8EE099AC}" sibTransId="{42FFE949-F86A-4756-A18E-050D897CD233}"/>
    <dgm:cxn modelId="{E44972D6-71FE-4A42-8800-5FB6E99A8584}" type="presOf" srcId="{3B5F69A0-CEAE-4506-9FD6-0008322D036F}" destId="{F39BDF60-8DE8-4FEE-AEDB-21686BC8E594}" srcOrd="0" destOrd="0" presId="urn:microsoft.com/office/officeart/2005/8/layout/list1"/>
    <dgm:cxn modelId="{0E277EED-7EC4-4B74-AFD6-1B7F31ACD9A5}" type="presOf" srcId="{3B5F69A0-CEAE-4506-9FD6-0008322D036F}" destId="{C224989E-B466-4A78-9E59-777AD98FF345}" srcOrd="1" destOrd="0" presId="urn:microsoft.com/office/officeart/2005/8/layout/list1"/>
    <dgm:cxn modelId="{5AA238F7-8A61-48E6-BAEA-5BCD276FE7C0}" type="presOf" srcId="{8AF6ED55-134F-4402-8EBA-FA05DB389EC4}" destId="{4807DF11-56A4-4FEC-865C-4581132ECDC6}" srcOrd="0" destOrd="0" presId="urn:microsoft.com/office/officeart/2005/8/layout/list1"/>
    <dgm:cxn modelId="{CF3204F9-0DAE-414E-993D-9FD41565EC72}" type="presOf" srcId="{57774AE9-AB2D-4EB5-A463-4C7D70919207}" destId="{E0C8550E-F946-4623-9A91-D41D5AA5F9A2}" srcOrd="1" destOrd="0" presId="urn:microsoft.com/office/officeart/2005/8/layout/list1"/>
    <dgm:cxn modelId="{06A5F3FA-C966-4238-8487-31B394978A2F}" type="presOf" srcId="{18511FB0-BC83-4ADC-AE94-5659911B8838}" destId="{FD3DA375-1EFB-448C-BC21-77D569B5BDED}" srcOrd="0" destOrd="0" presId="urn:microsoft.com/office/officeart/2005/8/layout/list1"/>
    <dgm:cxn modelId="{ADA774A7-2E99-4EEA-A617-1EC2C206B6C6}" type="presParOf" srcId="{0A39C75C-F9F5-4925-8689-846695380CAD}" destId="{E6E68D0A-E3F4-4CC4-AE5C-F54BFB4285E0}" srcOrd="0" destOrd="0" presId="urn:microsoft.com/office/officeart/2005/8/layout/list1"/>
    <dgm:cxn modelId="{BA071464-D40D-428D-94F8-9BF44DE6F037}" type="presParOf" srcId="{E6E68D0A-E3F4-4CC4-AE5C-F54BFB4285E0}" destId="{F39BDF60-8DE8-4FEE-AEDB-21686BC8E594}" srcOrd="0" destOrd="0" presId="urn:microsoft.com/office/officeart/2005/8/layout/list1"/>
    <dgm:cxn modelId="{F847C6F5-C507-451F-90DF-C1164EEC3580}" type="presParOf" srcId="{E6E68D0A-E3F4-4CC4-AE5C-F54BFB4285E0}" destId="{C224989E-B466-4A78-9E59-777AD98FF345}" srcOrd="1" destOrd="0" presId="urn:microsoft.com/office/officeart/2005/8/layout/list1"/>
    <dgm:cxn modelId="{EF4C774C-B6F1-4416-8344-A0B0E66740FE}" type="presParOf" srcId="{0A39C75C-F9F5-4925-8689-846695380CAD}" destId="{2C31FDEA-F8B9-4384-A468-1CE720A8CFD0}" srcOrd="1" destOrd="0" presId="urn:microsoft.com/office/officeart/2005/8/layout/list1"/>
    <dgm:cxn modelId="{BEA82B6F-E4BD-4F10-99FC-14A16B06E5AF}" type="presParOf" srcId="{0A39C75C-F9F5-4925-8689-846695380CAD}" destId="{678D87AB-0694-4A9B-830F-89109ABD9750}" srcOrd="2" destOrd="0" presId="urn:microsoft.com/office/officeart/2005/8/layout/list1"/>
    <dgm:cxn modelId="{D20A7C52-6A3F-4828-81C2-DC5FE598394F}" type="presParOf" srcId="{0A39C75C-F9F5-4925-8689-846695380CAD}" destId="{9AD3DEFC-3A87-4E9C-A50C-48A0A2253E71}" srcOrd="3" destOrd="0" presId="urn:microsoft.com/office/officeart/2005/8/layout/list1"/>
    <dgm:cxn modelId="{FDB21E75-6598-44BF-9367-22B46917E26E}" type="presParOf" srcId="{0A39C75C-F9F5-4925-8689-846695380CAD}" destId="{E326356A-3EB6-4EE1-A9A9-E7DC6A12A181}" srcOrd="4" destOrd="0" presId="urn:microsoft.com/office/officeart/2005/8/layout/list1"/>
    <dgm:cxn modelId="{423D0D67-C18B-49A4-B27E-3C48DA708168}" type="presParOf" srcId="{E326356A-3EB6-4EE1-A9A9-E7DC6A12A181}" destId="{4807DF11-56A4-4FEC-865C-4581132ECDC6}" srcOrd="0" destOrd="0" presId="urn:microsoft.com/office/officeart/2005/8/layout/list1"/>
    <dgm:cxn modelId="{860BAB12-9122-4DBD-B228-957A16AEF1CE}" type="presParOf" srcId="{E326356A-3EB6-4EE1-A9A9-E7DC6A12A181}" destId="{7F691A56-A147-4C31-9A80-7C893E7889C5}" srcOrd="1" destOrd="0" presId="urn:microsoft.com/office/officeart/2005/8/layout/list1"/>
    <dgm:cxn modelId="{8949BA56-9B38-4773-877E-3B01E69F0C19}" type="presParOf" srcId="{0A39C75C-F9F5-4925-8689-846695380CAD}" destId="{560927F5-FFEE-4E89-A76C-0D21E770174A}" srcOrd="5" destOrd="0" presId="urn:microsoft.com/office/officeart/2005/8/layout/list1"/>
    <dgm:cxn modelId="{ED7F53BF-1300-45CD-B2D9-B2699EE80479}" type="presParOf" srcId="{0A39C75C-F9F5-4925-8689-846695380CAD}" destId="{AAE78D7E-2425-4765-A8AC-2503A8D55B90}" srcOrd="6" destOrd="0" presId="urn:microsoft.com/office/officeart/2005/8/layout/list1"/>
    <dgm:cxn modelId="{F1DF2A7D-D7D5-407A-BE66-205C88AEF919}" type="presParOf" srcId="{0A39C75C-F9F5-4925-8689-846695380CAD}" destId="{14D79D61-4721-4166-815B-1E5315D0A14B}" srcOrd="7" destOrd="0" presId="urn:microsoft.com/office/officeart/2005/8/layout/list1"/>
    <dgm:cxn modelId="{189C301D-9AB3-492C-9C6B-C4A6B6900F9F}" type="presParOf" srcId="{0A39C75C-F9F5-4925-8689-846695380CAD}" destId="{56C9009F-1A77-4692-90A0-24CE83CE184B}" srcOrd="8" destOrd="0" presId="urn:microsoft.com/office/officeart/2005/8/layout/list1"/>
    <dgm:cxn modelId="{1E45EF5C-5FE9-4CC4-A8C3-E5DC314EF4C2}" type="presParOf" srcId="{56C9009F-1A77-4692-90A0-24CE83CE184B}" destId="{4F9672D6-8C8A-4CC0-BE86-77006C8F3CAA}" srcOrd="0" destOrd="0" presId="urn:microsoft.com/office/officeart/2005/8/layout/list1"/>
    <dgm:cxn modelId="{A7EF0578-EC66-4341-86ED-C65C114D480C}" type="presParOf" srcId="{56C9009F-1A77-4692-90A0-24CE83CE184B}" destId="{E0C8550E-F946-4623-9A91-D41D5AA5F9A2}" srcOrd="1" destOrd="0" presId="urn:microsoft.com/office/officeart/2005/8/layout/list1"/>
    <dgm:cxn modelId="{4C18D18B-0F8C-4D21-9FE3-7CC1AC2F8EC4}" type="presParOf" srcId="{0A39C75C-F9F5-4925-8689-846695380CAD}" destId="{0A4F50FC-F4CA-428B-96D9-EAD6F5899726}" srcOrd="9" destOrd="0" presId="urn:microsoft.com/office/officeart/2005/8/layout/list1"/>
    <dgm:cxn modelId="{DE3D9CF8-0276-47F7-AFBF-74782AD89D58}" type="presParOf" srcId="{0A39C75C-F9F5-4925-8689-846695380CAD}" destId="{A3703747-9A5B-4968-BE16-88BD3525DB7F}" srcOrd="10" destOrd="0" presId="urn:microsoft.com/office/officeart/2005/8/layout/list1"/>
    <dgm:cxn modelId="{E83ED5C2-D150-4A54-81F8-44358454759A}" type="presParOf" srcId="{0A39C75C-F9F5-4925-8689-846695380CAD}" destId="{54B2AAC9-B8B6-48A0-9FE4-99610307CC15}" srcOrd="11" destOrd="0" presId="urn:microsoft.com/office/officeart/2005/8/layout/list1"/>
    <dgm:cxn modelId="{465F36F6-9992-43F9-A683-1418058346E5}" type="presParOf" srcId="{0A39C75C-F9F5-4925-8689-846695380CAD}" destId="{D7B73724-D1DA-4775-8B1B-E99CB480A23D}" srcOrd="12" destOrd="0" presId="urn:microsoft.com/office/officeart/2005/8/layout/list1"/>
    <dgm:cxn modelId="{CC7314AF-B07F-42E6-8B29-67A6398160E5}" type="presParOf" srcId="{D7B73724-D1DA-4775-8B1B-E99CB480A23D}" destId="{FD3DA375-1EFB-448C-BC21-77D569B5BDED}" srcOrd="0" destOrd="0" presId="urn:microsoft.com/office/officeart/2005/8/layout/list1"/>
    <dgm:cxn modelId="{7F08C811-FD91-4CB3-8C7C-D0A83D21E044}" type="presParOf" srcId="{D7B73724-D1DA-4775-8B1B-E99CB480A23D}" destId="{C12EB053-417E-4A61-8CD7-A6A6B7443518}" srcOrd="1" destOrd="0" presId="urn:microsoft.com/office/officeart/2005/8/layout/list1"/>
    <dgm:cxn modelId="{6CD11884-20E6-45DB-B39B-4E2446468411}" type="presParOf" srcId="{0A39C75C-F9F5-4925-8689-846695380CAD}" destId="{B0BF7B18-DCD5-4CD7-A70B-09A5AEEA02AE}" srcOrd="13" destOrd="0" presId="urn:microsoft.com/office/officeart/2005/8/layout/list1"/>
    <dgm:cxn modelId="{6D799C0D-EB82-42B4-8B51-626B5575FDE0}" type="presParOf" srcId="{0A39C75C-F9F5-4925-8689-846695380CAD}" destId="{E7E8B827-6336-4561-AC1F-8F2C724051A1}" srcOrd="14" destOrd="0" presId="urn:microsoft.com/office/officeart/2005/8/layout/list1"/>
    <dgm:cxn modelId="{BC538599-263C-44A1-A607-C2ECB3C9AC58}" type="presParOf" srcId="{0A39C75C-F9F5-4925-8689-846695380CAD}" destId="{9CBAC820-5F6D-4111-A109-52CE7F4581E6}" srcOrd="15" destOrd="0" presId="urn:microsoft.com/office/officeart/2005/8/layout/list1"/>
    <dgm:cxn modelId="{414260D0-BB82-446F-B1B9-F588FB796FAE}" type="presParOf" srcId="{0A39C75C-F9F5-4925-8689-846695380CAD}" destId="{9A295A4C-45CB-421A-BD32-EC0F438530A3}" srcOrd="16" destOrd="0" presId="urn:microsoft.com/office/officeart/2005/8/layout/list1"/>
    <dgm:cxn modelId="{2C512874-D206-46A3-8885-B31E365AFFA2}" type="presParOf" srcId="{9A295A4C-45CB-421A-BD32-EC0F438530A3}" destId="{FFABE22A-6398-4A2F-952E-307A507E56FC}" srcOrd="0" destOrd="0" presId="urn:microsoft.com/office/officeart/2005/8/layout/list1"/>
    <dgm:cxn modelId="{F04C8F6B-52E4-463A-B124-3180F1EAC6F1}" type="presParOf" srcId="{9A295A4C-45CB-421A-BD32-EC0F438530A3}" destId="{9127C831-D405-4415-A33C-0C01656DC00A}" srcOrd="1" destOrd="0" presId="urn:microsoft.com/office/officeart/2005/8/layout/list1"/>
    <dgm:cxn modelId="{C87B37F7-796C-403D-90D2-997826A14FFF}" type="presParOf" srcId="{0A39C75C-F9F5-4925-8689-846695380CAD}" destId="{60A7C667-DD65-420A-9DEA-B1E690A84B98}" srcOrd="17" destOrd="0" presId="urn:microsoft.com/office/officeart/2005/8/layout/list1"/>
    <dgm:cxn modelId="{90BFE9AF-AEDF-41F0-BFDC-845D64C432FA}" type="presParOf" srcId="{0A39C75C-F9F5-4925-8689-846695380CAD}" destId="{2B20B19B-DD00-4C85-9115-11C4D09FCBE0}"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EEAB5A-B2D6-48CD-8AFF-4048B35B9FD9}"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FD99FBF0-B4D1-4ECC-B6F1-7ACC97F4E778}">
      <dgm:prSet custT="1"/>
      <dgm:spPr/>
      <dgm:t>
        <a:bodyPr/>
        <a:lstStyle/>
        <a:p>
          <a:r>
            <a:rPr lang="ru-RU" sz="1900" dirty="0">
              <a:latin typeface="Times New Roman" panose="02020603050405020304" pitchFamily="18" charset="0"/>
              <a:cs typeface="Times New Roman" panose="02020603050405020304" pitchFamily="18" charset="0"/>
            </a:rPr>
            <a:t>Фенокопия- </a:t>
          </a:r>
          <a:r>
            <a:rPr lang="ru-RU" sz="1900" dirty="0" err="1">
              <a:latin typeface="Times New Roman" panose="02020603050405020304" pitchFamily="18" charset="0"/>
              <a:cs typeface="Times New Roman" panose="02020603050405020304" pitchFamily="18" charset="0"/>
            </a:rPr>
            <a:t>тұқым</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қуаламайтын</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фенотиптік</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өзгеріс</a:t>
          </a:r>
          <a:r>
            <a:rPr lang="ru-RU" sz="1900" dirty="0">
              <a:latin typeface="Times New Roman" panose="02020603050405020304" pitchFamily="18" charset="0"/>
              <a:cs typeface="Times New Roman" panose="02020603050405020304" pitchFamily="18" charset="0"/>
            </a:rPr>
            <a:t> (модификация), </a:t>
          </a:r>
          <a:r>
            <a:rPr lang="ru-RU" sz="1900" dirty="0" err="1">
              <a:latin typeface="Times New Roman" panose="02020603050405020304" pitchFamily="18" charset="0"/>
              <a:cs typeface="Times New Roman" panose="02020603050405020304" pitchFamily="18" charset="0"/>
            </a:rPr>
            <a:t>белгілі</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бір</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генотиптік</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өзгеріс</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түріне</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ұқсас</a:t>
          </a:r>
          <a:r>
            <a:rPr lang="ru-RU" sz="1900" dirty="0">
              <a:latin typeface="Times New Roman" panose="02020603050405020304" pitchFamily="18" charset="0"/>
              <a:cs typeface="Times New Roman" panose="02020603050405020304" pitchFamily="18" charset="0"/>
            </a:rPr>
            <a:t> (мутаций). </a:t>
          </a:r>
        </a:p>
      </dgm:t>
    </dgm:pt>
    <dgm:pt modelId="{2AC44899-14E5-4579-8BDF-DB23AF617884}" type="parTrans" cxnId="{834041BB-CCA7-4F79-B11B-FF4949E73A03}">
      <dgm:prSet/>
      <dgm:spPr/>
      <dgm:t>
        <a:bodyPr/>
        <a:lstStyle/>
        <a:p>
          <a:endParaRPr lang="en-US" sz="1900">
            <a:latin typeface="Times New Roman" panose="02020603050405020304" pitchFamily="18" charset="0"/>
            <a:cs typeface="Times New Roman" panose="02020603050405020304" pitchFamily="18" charset="0"/>
          </a:endParaRPr>
        </a:p>
      </dgm:t>
    </dgm:pt>
    <dgm:pt modelId="{31084C7E-6655-4C8E-AC94-84F52571AAC5}" type="sibTrans" cxnId="{834041BB-CCA7-4F79-B11B-FF4949E73A03}">
      <dgm:prSet/>
      <dgm:spPr/>
      <dgm:t>
        <a:bodyPr/>
        <a:lstStyle/>
        <a:p>
          <a:endParaRPr lang="en-US" sz="1900">
            <a:latin typeface="Times New Roman" panose="02020603050405020304" pitchFamily="18" charset="0"/>
            <a:cs typeface="Times New Roman" panose="02020603050405020304" pitchFamily="18" charset="0"/>
          </a:endParaRPr>
        </a:p>
      </dgm:t>
    </dgm:pt>
    <dgm:pt modelId="{FE2ACDAC-0126-4F76-B32F-D031095BBB26}">
      <dgm:prSet custT="1"/>
      <dgm:spPr/>
      <dgm:t>
        <a:bodyPr/>
        <a:lstStyle/>
        <a:p>
          <a:pPr rtl="0"/>
          <a:r>
            <a:rPr lang="ru-RU" sz="1900" dirty="0">
              <a:latin typeface="Times New Roman" panose="02020603050405020304" pitchFamily="18" charset="0"/>
              <a:cs typeface="Times New Roman" panose="02020603050405020304" pitchFamily="18" charset="0"/>
            </a:rPr>
            <a:t>"Фенокопия"  </a:t>
          </a:r>
          <a:r>
            <a:rPr lang="ru-RU" sz="1900" dirty="0" err="1">
              <a:latin typeface="Times New Roman" panose="02020603050405020304" pitchFamily="18" charset="0"/>
              <a:cs typeface="Times New Roman" panose="02020603050405020304" pitchFamily="18" charset="0"/>
            </a:rPr>
            <a:t>терминін</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ғылымға</a:t>
          </a:r>
          <a:r>
            <a:rPr lang="ru-RU" sz="1900" dirty="0">
              <a:latin typeface="Times New Roman" panose="02020603050405020304" pitchFamily="18" charset="0"/>
              <a:cs typeface="Times New Roman" panose="02020603050405020304" pitchFamily="18" charset="0"/>
            </a:rPr>
            <a:t> Р. Гольдшмидтом 1935 </a:t>
          </a:r>
          <a:r>
            <a:rPr lang="ru-RU" sz="1900" dirty="0" err="1">
              <a:latin typeface="Times New Roman" panose="02020603050405020304" pitchFamily="18" charset="0"/>
              <a:cs typeface="Times New Roman" panose="02020603050405020304" pitchFamily="18" charset="0"/>
            </a:rPr>
            <a:t>жылы</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енгізді.Фенокопия</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нормалды</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мутантты</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емес</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генетикалық</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ағзаның</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дамуы</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кезінде</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физикалық</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және</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химиялық</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агенттердің</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әсерінен</a:t>
          </a:r>
          <a:r>
            <a:rPr lang="ru-RU" sz="1900" dirty="0">
              <a:latin typeface="Times New Roman" panose="02020603050405020304" pitchFamily="18" charset="0"/>
              <a:cs typeface="Times New Roman" panose="02020603050405020304" pitchFamily="18" charset="0"/>
            </a:rPr>
            <a:t> </a:t>
          </a:r>
          <a:r>
            <a:rPr lang="ru-RU" sz="1900" dirty="0" err="1">
              <a:latin typeface="Times New Roman" panose="02020603050405020304" pitchFamily="18" charset="0"/>
              <a:cs typeface="Times New Roman" panose="02020603050405020304" pitchFamily="18" charset="0"/>
            </a:rPr>
            <a:t>болады</a:t>
          </a:r>
          <a:r>
            <a:rPr lang="ru-RU" sz="1900" dirty="0">
              <a:latin typeface="Times New Roman" panose="02020603050405020304" pitchFamily="18" charset="0"/>
              <a:cs typeface="Times New Roman" panose="02020603050405020304" pitchFamily="18" charset="0"/>
            </a:rPr>
            <a:t>. </a:t>
          </a:r>
          <a:endParaRPr lang="en-US" sz="1900" dirty="0">
            <a:latin typeface="Times New Roman" panose="02020603050405020304" pitchFamily="18" charset="0"/>
            <a:cs typeface="Times New Roman" panose="02020603050405020304" pitchFamily="18" charset="0"/>
          </a:endParaRPr>
        </a:p>
      </dgm:t>
    </dgm:pt>
    <dgm:pt modelId="{F883CE93-400A-462B-9A4A-6E6F3E3EF28C}" type="parTrans" cxnId="{DB47DD95-63E6-4485-BFA0-5F80C6313A71}">
      <dgm:prSet/>
      <dgm:spPr/>
      <dgm:t>
        <a:bodyPr/>
        <a:lstStyle/>
        <a:p>
          <a:endParaRPr lang="en-US" sz="1900">
            <a:latin typeface="Times New Roman" panose="02020603050405020304" pitchFamily="18" charset="0"/>
            <a:cs typeface="Times New Roman" panose="02020603050405020304" pitchFamily="18" charset="0"/>
          </a:endParaRPr>
        </a:p>
      </dgm:t>
    </dgm:pt>
    <dgm:pt modelId="{2A1C3E84-5500-4A65-8A1E-3AD826AA3F53}" type="sibTrans" cxnId="{DB47DD95-63E6-4485-BFA0-5F80C6313A71}">
      <dgm:prSet/>
      <dgm:spPr/>
      <dgm:t>
        <a:bodyPr/>
        <a:lstStyle/>
        <a:p>
          <a:endParaRPr lang="en-US" sz="1900">
            <a:latin typeface="Times New Roman" panose="02020603050405020304" pitchFamily="18" charset="0"/>
            <a:cs typeface="Times New Roman" panose="02020603050405020304" pitchFamily="18" charset="0"/>
          </a:endParaRPr>
        </a:p>
      </dgm:t>
    </dgm:pt>
    <dgm:pt modelId="{5782648C-7A1D-42BA-A5AE-C021D714896F}" type="pres">
      <dgm:prSet presAssocID="{DBEEAB5A-B2D6-48CD-8AFF-4048B35B9FD9}" presName="hierChild1" presStyleCnt="0">
        <dgm:presLayoutVars>
          <dgm:chPref val="1"/>
          <dgm:dir/>
          <dgm:animOne val="branch"/>
          <dgm:animLvl val="lvl"/>
          <dgm:resizeHandles/>
        </dgm:presLayoutVars>
      </dgm:prSet>
      <dgm:spPr/>
    </dgm:pt>
    <dgm:pt modelId="{DEC7FF75-B115-458E-A47E-89F6EAA27A5E}" type="pres">
      <dgm:prSet presAssocID="{FD99FBF0-B4D1-4ECC-B6F1-7ACC97F4E778}" presName="hierRoot1" presStyleCnt="0"/>
      <dgm:spPr/>
    </dgm:pt>
    <dgm:pt modelId="{DFFCD78D-68CC-4B81-9111-A52B2F101042}" type="pres">
      <dgm:prSet presAssocID="{FD99FBF0-B4D1-4ECC-B6F1-7ACC97F4E778}" presName="composite" presStyleCnt="0"/>
      <dgm:spPr/>
    </dgm:pt>
    <dgm:pt modelId="{068FABDB-516E-421E-99D6-CA3AF62A618E}" type="pres">
      <dgm:prSet presAssocID="{FD99FBF0-B4D1-4ECC-B6F1-7ACC97F4E778}" presName="background" presStyleLbl="node0" presStyleIdx="0" presStyleCnt="2"/>
      <dgm:spPr/>
    </dgm:pt>
    <dgm:pt modelId="{B67E8A7B-B7AA-4898-85BE-3EC9D223C27E}" type="pres">
      <dgm:prSet presAssocID="{FD99FBF0-B4D1-4ECC-B6F1-7ACC97F4E778}" presName="text" presStyleLbl="fgAcc0" presStyleIdx="0" presStyleCnt="2">
        <dgm:presLayoutVars>
          <dgm:chPref val="3"/>
        </dgm:presLayoutVars>
      </dgm:prSet>
      <dgm:spPr/>
    </dgm:pt>
    <dgm:pt modelId="{0D4569CB-B2FF-4D15-8F72-30B638E70D93}" type="pres">
      <dgm:prSet presAssocID="{FD99FBF0-B4D1-4ECC-B6F1-7ACC97F4E778}" presName="hierChild2" presStyleCnt="0"/>
      <dgm:spPr/>
    </dgm:pt>
    <dgm:pt modelId="{DECEEEB9-B102-428F-ACBE-FDE0C616B08A}" type="pres">
      <dgm:prSet presAssocID="{FE2ACDAC-0126-4F76-B32F-D031095BBB26}" presName="hierRoot1" presStyleCnt="0"/>
      <dgm:spPr/>
    </dgm:pt>
    <dgm:pt modelId="{257AD5C9-F258-4FAD-829B-786850743A5C}" type="pres">
      <dgm:prSet presAssocID="{FE2ACDAC-0126-4F76-B32F-D031095BBB26}" presName="composite" presStyleCnt="0"/>
      <dgm:spPr/>
    </dgm:pt>
    <dgm:pt modelId="{E30F4C07-D7CA-40D3-9765-0C13F8E8F9CB}" type="pres">
      <dgm:prSet presAssocID="{FE2ACDAC-0126-4F76-B32F-D031095BBB26}" presName="background" presStyleLbl="node0" presStyleIdx="1" presStyleCnt="2"/>
      <dgm:spPr/>
    </dgm:pt>
    <dgm:pt modelId="{846C50A6-D066-4932-B39B-B3D451509B34}" type="pres">
      <dgm:prSet presAssocID="{FE2ACDAC-0126-4F76-B32F-D031095BBB26}" presName="text" presStyleLbl="fgAcc0" presStyleIdx="1" presStyleCnt="2">
        <dgm:presLayoutVars>
          <dgm:chPref val="3"/>
        </dgm:presLayoutVars>
      </dgm:prSet>
      <dgm:spPr/>
    </dgm:pt>
    <dgm:pt modelId="{8FF3B2A0-B520-4037-848D-1E0E5CA675CF}" type="pres">
      <dgm:prSet presAssocID="{FE2ACDAC-0126-4F76-B32F-D031095BBB26}" presName="hierChild2" presStyleCnt="0"/>
      <dgm:spPr/>
    </dgm:pt>
  </dgm:ptLst>
  <dgm:cxnLst>
    <dgm:cxn modelId="{6A35620A-2BE1-4D66-AF44-075D29DC2872}" type="presOf" srcId="{FD99FBF0-B4D1-4ECC-B6F1-7ACC97F4E778}" destId="{B67E8A7B-B7AA-4898-85BE-3EC9D223C27E}" srcOrd="0" destOrd="0" presId="urn:microsoft.com/office/officeart/2005/8/layout/hierarchy1"/>
    <dgm:cxn modelId="{30229728-5C33-423A-9F36-2B15D3EF24F3}" type="presOf" srcId="{DBEEAB5A-B2D6-48CD-8AFF-4048B35B9FD9}" destId="{5782648C-7A1D-42BA-A5AE-C021D714896F}" srcOrd="0" destOrd="0" presId="urn:microsoft.com/office/officeart/2005/8/layout/hierarchy1"/>
    <dgm:cxn modelId="{B8A6FE5D-A1C3-49AF-B712-AA2F5A18E435}" type="presOf" srcId="{FE2ACDAC-0126-4F76-B32F-D031095BBB26}" destId="{846C50A6-D066-4932-B39B-B3D451509B34}" srcOrd="0" destOrd="0" presId="urn:microsoft.com/office/officeart/2005/8/layout/hierarchy1"/>
    <dgm:cxn modelId="{DB47DD95-63E6-4485-BFA0-5F80C6313A71}" srcId="{DBEEAB5A-B2D6-48CD-8AFF-4048B35B9FD9}" destId="{FE2ACDAC-0126-4F76-B32F-D031095BBB26}" srcOrd="1" destOrd="0" parTransId="{F883CE93-400A-462B-9A4A-6E6F3E3EF28C}" sibTransId="{2A1C3E84-5500-4A65-8A1E-3AD826AA3F53}"/>
    <dgm:cxn modelId="{834041BB-CCA7-4F79-B11B-FF4949E73A03}" srcId="{DBEEAB5A-B2D6-48CD-8AFF-4048B35B9FD9}" destId="{FD99FBF0-B4D1-4ECC-B6F1-7ACC97F4E778}" srcOrd="0" destOrd="0" parTransId="{2AC44899-14E5-4579-8BDF-DB23AF617884}" sibTransId="{31084C7E-6655-4C8E-AC94-84F52571AAC5}"/>
    <dgm:cxn modelId="{5DE986ED-41F2-47F3-ABFE-6865B738BCB1}" type="presParOf" srcId="{5782648C-7A1D-42BA-A5AE-C021D714896F}" destId="{DEC7FF75-B115-458E-A47E-89F6EAA27A5E}" srcOrd="0" destOrd="0" presId="urn:microsoft.com/office/officeart/2005/8/layout/hierarchy1"/>
    <dgm:cxn modelId="{A1B5A648-6906-448D-BD3A-74CBB9EA153B}" type="presParOf" srcId="{DEC7FF75-B115-458E-A47E-89F6EAA27A5E}" destId="{DFFCD78D-68CC-4B81-9111-A52B2F101042}" srcOrd="0" destOrd="0" presId="urn:microsoft.com/office/officeart/2005/8/layout/hierarchy1"/>
    <dgm:cxn modelId="{7426D32C-04E9-49E5-B9A4-5642DAB09F30}" type="presParOf" srcId="{DFFCD78D-68CC-4B81-9111-A52B2F101042}" destId="{068FABDB-516E-421E-99D6-CA3AF62A618E}" srcOrd="0" destOrd="0" presId="urn:microsoft.com/office/officeart/2005/8/layout/hierarchy1"/>
    <dgm:cxn modelId="{7EA19F82-0D4E-4681-B83B-A6E56418342E}" type="presParOf" srcId="{DFFCD78D-68CC-4B81-9111-A52B2F101042}" destId="{B67E8A7B-B7AA-4898-85BE-3EC9D223C27E}" srcOrd="1" destOrd="0" presId="urn:microsoft.com/office/officeart/2005/8/layout/hierarchy1"/>
    <dgm:cxn modelId="{3D9BF5DB-4AB8-4AB0-B60B-F9621EF3E0C8}" type="presParOf" srcId="{DEC7FF75-B115-458E-A47E-89F6EAA27A5E}" destId="{0D4569CB-B2FF-4D15-8F72-30B638E70D93}" srcOrd="1" destOrd="0" presId="urn:microsoft.com/office/officeart/2005/8/layout/hierarchy1"/>
    <dgm:cxn modelId="{4D5F75D4-E048-47F4-BDFF-8A6DF1F8FED8}" type="presParOf" srcId="{5782648C-7A1D-42BA-A5AE-C021D714896F}" destId="{DECEEEB9-B102-428F-ACBE-FDE0C616B08A}" srcOrd="1" destOrd="0" presId="urn:microsoft.com/office/officeart/2005/8/layout/hierarchy1"/>
    <dgm:cxn modelId="{CA182408-C5E4-4B44-B9C6-36995CA6837C}" type="presParOf" srcId="{DECEEEB9-B102-428F-ACBE-FDE0C616B08A}" destId="{257AD5C9-F258-4FAD-829B-786850743A5C}" srcOrd="0" destOrd="0" presId="urn:microsoft.com/office/officeart/2005/8/layout/hierarchy1"/>
    <dgm:cxn modelId="{C8A4253B-B54B-4923-BB8B-B5DB7E392A3C}" type="presParOf" srcId="{257AD5C9-F258-4FAD-829B-786850743A5C}" destId="{E30F4C07-D7CA-40D3-9765-0C13F8E8F9CB}" srcOrd="0" destOrd="0" presId="urn:microsoft.com/office/officeart/2005/8/layout/hierarchy1"/>
    <dgm:cxn modelId="{4B57B0C6-FF3E-406C-BB88-0FD14C7BC60D}" type="presParOf" srcId="{257AD5C9-F258-4FAD-829B-786850743A5C}" destId="{846C50A6-D066-4932-B39B-B3D451509B34}" srcOrd="1" destOrd="0" presId="urn:microsoft.com/office/officeart/2005/8/layout/hierarchy1"/>
    <dgm:cxn modelId="{411E6C35-2424-49B7-8C8E-CB837F94C9A2}" type="presParOf" srcId="{DECEEEB9-B102-428F-ACBE-FDE0C616B08A}" destId="{8FF3B2A0-B520-4037-848D-1E0E5CA675C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8D87AB-0694-4A9B-830F-89109ABD9750}">
      <dsp:nvSpPr>
        <dsp:cNvPr id="0" name=""/>
        <dsp:cNvSpPr/>
      </dsp:nvSpPr>
      <dsp:spPr>
        <a:xfrm>
          <a:off x="0" y="519098"/>
          <a:ext cx="8041431" cy="7056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224989E-B466-4A78-9E59-777AD98FF345}">
      <dsp:nvSpPr>
        <dsp:cNvPr id="0" name=""/>
        <dsp:cNvSpPr/>
      </dsp:nvSpPr>
      <dsp:spPr>
        <a:xfrm>
          <a:off x="402071" y="105818"/>
          <a:ext cx="5629001" cy="8265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2763" tIns="0" rIns="212763" bIns="0" numCol="1" spcCol="1270" anchor="ctr" anchorCtr="0">
          <a:noAutofit/>
        </a:bodyPr>
        <a:lstStyle/>
        <a:p>
          <a:pPr marL="0" lvl="0" indent="0" algn="l" defTabSz="1066800">
            <a:lnSpc>
              <a:spcPct val="90000"/>
            </a:lnSpc>
            <a:spcBef>
              <a:spcPct val="0"/>
            </a:spcBef>
            <a:spcAft>
              <a:spcPct val="35000"/>
            </a:spcAft>
            <a:buNone/>
          </a:pPr>
          <a:r>
            <a:rPr lang="kk-KZ" sz="2400" b="1" i="1" kern="1200" dirty="0">
              <a:latin typeface="Times New Roman" panose="02020603050405020304" pitchFamily="18" charset="0"/>
              <a:cs typeface="Times New Roman" panose="02020603050405020304" pitchFamily="18" charset="0"/>
            </a:rPr>
            <a:t>морфологиялық</a:t>
          </a:r>
          <a:endParaRPr lang="en-US" sz="2400" b="1" i="1" kern="1200" dirty="0">
            <a:latin typeface="Times New Roman" panose="02020603050405020304" pitchFamily="18" charset="0"/>
            <a:cs typeface="Times New Roman" panose="02020603050405020304" pitchFamily="18" charset="0"/>
          </a:endParaRPr>
        </a:p>
      </dsp:txBody>
      <dsp:txXfrm>
        <a:off x="442420" y="146167"/>
        <a:ext cx="5548303" cy="745862"/>
      </dsp:txXfrm>
    </dsp:sp>
    <dsp:sp modelId="{AAE78D7E-2425-4765-A8AC-2503A8D55B90}">
      <dsp:nvSpPr>
        <dsp:cNvPr id="0" name=""/>
        <dsp:cNvSpPr/>
      </dsp:nvSpPr>
      <dsp:spPr>
        <a:xfrm>
          <a:off x="0" y="1789179"/>
          <a:ext cx="8041431" cy="705600"/>
        </a:xfrm>
        <a:prstGeom prst="rect">
          <a:avLst/>
        </a:prstGeom>
        <a:solidFill>
          <a:schemeClr val="lt1">
            <a:alpha val="90000"/>
            <a:hueOff val="0"/>
            <a:satOff val="0"/>
            <a:lumOff val="0"/>
            <a:alphaOff val="0"/>
          </a:schemeClr>
        </a:solidFill>
        <a:ln w="6350" cap="flat" cmpd="sng" algn="ctr">
          <a:solidFill>
            <a:schemeClr val="accent2">
              <a:hueOff val="-363841"/>
              <a:satOff val="-20982"/>
              <a:lumOff val="2157"/>
              <a:alphaOff val="0"/>
            </a:schemeClr>
          </a:solidFill>
          <a:prstDash val="solid"/>
          <a:miter lim="800000"/>
        </a:ln>
        <a:effectLst/>
      </dsp:spPr>
      <dsp:style>
        <a:lnRef idx="1">
          <a:scrgbClr r="0" g="0" b="0"/>
        </a:lnRef>
        <a:fillRef idx="1">
          <a:scrgbClr r="0" g="0" b="0"/>
        </a:fillRef>
        <a:effectRef idx="0">
          <a:scrgbClr r="0" g="0" b="0"/>
        </a:effectRef>
        <a:fontRef idx="minor"/>
      </dsp:style>
    </dsp:sp>
    <dsp:sp modelId="{7F691A56-A147-4C31-9A80-7C893E7889C5}">
      <dsp:nvSpPr>
        <dsp:cNvPr id="0" name=""/>
        <dsp:cNvSpPr/>
      </dsp:nvSpPr>
      <dsp:spPr>
        <a:xfrm>
          <a:off x="402071" y="1375898"/>
          <a:ext cx="5629001" cy="826560"/>
        </a:xfrm>
        <a:prstGeom prst="roundRect">
          <a:avLst/>
        </a:prstGeom>
        <a:gradFill rotWithShape="0">
          <a:gsLst>
            <a:gs pos="0">
              <a:schemeClr val="accent2">
                <a:hueOff val="-363841"/>
                <a:satOff val="-20982"/>
                <a:lumOff val="2157"/>
                <a:alphaOff val="0"/>
                <a:satMod val="103000"/>
                <a:lumMod val="102000"/>
                <a:tint val="94000"/>
              </a:schemeClr>
            </a:gs>
            <a:gs pos="50000">
              <a:schemeClr val="accent2">
                <a:hueOff val="-363841"/>
                <a:satOff val="-20982"/>
                <a:lumOff val="2157"/>
                <a:alphaOff val="0"/>
                <a:satMod val="110000"/>
                <a:lumMod val="100000"/>
                <a:shade val="100000"/>
              </a:schemeClr>
            </a:gs>
            <a:gs pos="100000">
              <a:schemeClr val="accent2">
                <a:hueOff val="-363841"/>
                <a:satOff val="-20982"/>
                <a:lumOff val="215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2763" tIns="0" rIns="212763" bIns="0" numCol="1" spcCol="1270" anchor="ctr" anchorCtr="0">
          <a:noAutofit/>
        </a:bodyPr>
        <a:lstStyle/>
        <a:p>
          <a:pPr marL="0" lvl="0" indent="0" algn="l" defTabSz="1066800">
            <a:lnSpc>
              <a:spcPct val="90000"/>
            </a:lnSpc>
            <a:spcBef>
              <a:spcPct val="0"/>
            </a:spcBef>
            <a:spcAft>
              <a:spcPct val="35000"/>
            </a:spcAft>
            <a:buNone/>
          </a:pPr>
          <a:r>
            <a:rPr lang="kk-KZ" sz="2400" b="1" i="1" kern="1200" dirty="0">
              <a:latin typeface="Times New Roman" panose="02020603050405020304" pitchFamily="18" charset="0"/>
              <a:cs typeface="Times New Roman" panose="02020603050405020304" pitchFamily="18" charset="0"/>
            </a:rPr>
            <a:t>биохимиялық</a:t>
          </a:r>
          <a:endParaRPr lang="en-US" sz="2400" b="1" i="1" kern="1200" dirty="0">
            <a:latin typeface="Times New Roman" panose="02020603050405020304" pitchFamily="18" charset="0"/>
            <a:cs typeface="Times New Roman" panose="02020603050405020304" pitchFamily="18" charset="0"/>
          </a:endParaRPr>
        </a:p>
      </dsp:txBody>
      <dsp:txXfrm>
        <a:off x="442420" y="1416247"/>
        <a:ext cx="5548303" cy="745862"/>
      </dsp:txXfrm>
    </dsp:sp>
    <dsp:sp modelId="{A3703747-9A5B-4968-BE16-88BD3525DB7F}">
      <dsp:nvSpPr>
        <dsp:cNvPr id="0" name=""/>
        <dsp:cNvSpPr/>
      </dsp:nvSpPr>
      <dsp:spPr>
        <a:xfrm>
          <a:off x="0" y="3059259"/>
          <a:ext cx="8041431" cy="705600"/>
        </a:xfrm>
        <a:prstGeom prst="rect">
          <a:avLst/>
        </a:prstGeom>
        <a:solidFill>
          <a:schemeClr val="lt1">
            <a:alpha val="90000"/>
            <a:hueOff val="0"/>
            <a:satOff val="0"/>
            <a:lumOff val="0"/>
            <a:alphaOff val="0"/>
          </a:schemeClr>
        </a:solidFill>
        <a:ln w="6350" cap="flat" cmpd="sng" algn="ctr">
          <a:solidFill>
            <a:schemeClr val="accent2">
              <a:hueOff val="-727682"/>
              <a:satOff val="-41964"/>
              <a:lumOff val="4314"/>
              <a:alphaOff val="0"/>
            </a:schemeClr>
          </a:solidFill>
          <a:prstDash val="solid"/>
          <a:miter lim="800000"/>
        </a:ln>
        <a:effectLst/>
      </dsp:spPr>
      <dsp:style>
        <a:lnRef idx="1">
          <a:scrgbClr r="0" g="0" b="0"/>
        </a:lnRef>
        <a:fillRef idx="1">
          <a:scrgbClr r="0" g="0" b="0"/>
        </a:fillRef>
        <a:effectRef idx="0">
          <a:scrgbClr r="0" g="0" b="0"/>
        </a:effectRef>
        <a:fontRef idx="minor"/>
      </dsp:style>
    </dsp:sp>
    <dsp:sp modelId="{E0C8550E-F946-4623-9A91-D41D5AA5F9A2}">
      <dsp:nvSpPr>
        <dsp:cNvPr id="0" name=""/>
        <dsp:cNvSpPr/>
      </dsp:nvSpPr>
      <dsp:spPr>
        <a:xfrm>
          <a:off x="402071" y="2645979"/>
          <a:ext cx="5629001" cy="82656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2763" tIns="0" rIns="212763" bIns="0" numCol="1" spcCol="1270" anchor="ctr" anchorCtr="0">
          <a:noAutofit/>
        </a:bodyPr>
        <a:lstStyle/>
        <a:p>
          <a:pPr marL="0" lvl="0" indent="0" algn="l" defTabSz="1066800">
            <a:lnSpc>
              <a:spcPct val="90000"/>
            </a:lnSpc>
            <a:spcBef>
              <a:spcPct val="0"/>
            </a:spcBef>
            <a:spcAft>
              <a:spcPct val="35000"/>
            </a:spcAft>
            <a:buNone/>
          </a:pPr>
          <a:r>
            <a:rPr lang="kk-KZ" sz="2400" b="1" i="1" kern="1200" dirty="0">
              <a:latin typeface="Times New Roman" panose="02020603050405020304" pitchFamily="18" charset="0"/>
              <a:cs typeface="Times New Roman" panose="02020603050405020304" pitchFamily="18" charset="0"/>
            </a:rPr>
            <a:t>антигендік белгілер</a:t>
          </a:r>
          <a:endParaRPr lang="en-US" sz="2400" b="1" i="1" kern="1200" dirty="0">
            <a:latin typeface="Times New Roman" panose="02020603050405020304" pitchFamily="18" charset="0"/>
            <a:cs typeface="Times New Roman" panose="02020603050405020304" pitchFamily="18" charset="0"/>
          </a:endParaRPr>
        </a:p>
      </dsp:txBody>
      <dsp:txXfrm>
        <a:off x="442420" y="2686328"/>
        <a:ext cx="5548303" cy="745862"/>
      </dsp:txXfrm>
    </dsp:sp>
    <dsp:sp modelId="{E7E8B827-6336-4561-AC1F-8F2C724051A1}">
      <dsp:nvSpPr>
        <dsp:cNvPr id="0" name=""/>
        <dsp:cNvSpPr/>
      </dsp:nvSpPr>
      <dsp:spPr>
        <a:xfrm>
          <a:off x="0" y="4329339"/>
          <a:ext cx="8041431" cy="705600"/>
        </a:xfrm>
        <a:prstGeom prst="rect">
          <a:avLst/>
        </a:prstGeom>
        <a:solidFill>
          <a:schemeClr val="lt1">
            <a:alpha val="90000"/>
            <a:hueOff val="0"/>
            <a:satOff val="0"/>
            <a:lumOff val="0"/>
            <a:alphaOff val="0"/>
          </a:schemeClr>
        </a:solidFill>
        <a:ln w="6350" cap="flat" cmpd="sng" algn="ctr">
          <a:solidFill>
            <a:schemeClr val="accent2">
              <a:hueOff val="-1091522"/>
              <a:satOff val="-62946"/>
              <a:lumOff val="6471"/>
              <a:alphaOff val="0"/>
            </a:schemeClr>
          </a:solidFill>
          <a:prstDash val="solid"/>
          <a:miter lim="800000"/>
        </a:ln>
        <a:effectLst/>
      </dsp:spPr>
      <dsp:style>
        <a:lnRef idx="1">
          <a:scrgbClr r="0" g="0" b="0"/>
        </a:lnRef>
        <a:fillRef idx="1">
          <a:scrgbClr r="0" g="0" b="0"/>
        </a:fillRef>
        <a:effectRef idx="0">
          <a:scrgbClr r="0" g="0" b="0"/>
        </a:effectRef>
        <a:fontRef idx="minor"/>
      </dsp:style>
    </dsp:sp>
    <dsp:sp modelId="{C12EB053-417E-4A61-8CD7-A6A6B7443518}">
      <dsp:nvSpPr>
        <dsp:cNvPr id="0" name=""/>
        <dsp:cNvSpPr/>
      </dsp:nvSpPr>
      <dsp:spPr>
        <a:xfrm>
          <a:off x="402071" y="3916059"/>
          <a:ext cx="5629001" cy="826560"/>
        </a:xfrm>
        <a:prstGeom prst="roundRect">
          <a:avLst/>
        </a:prstGeom>
        <a:gradFill rotWithShape="0">
          <a:gsLst>
            <a:gs pos="0">
              <a:schemeClr val="accent2">
                <a:hueOff val="-1091522"/>
                <a:satOff val="-62946"/>
                <a:lumOff val="6471"/>
                <a:alphaOff val="0"/>
                <a:satMod val="103000"/>
                <a:lumMod val="102000"/>
                <a:tint val="94000"/>
              </a:schemeClr>
            </a:gs>
            <a:gs pos="50000">
              <a:schemeClr val="accent2">
                <a:hueOff val="-1091522"/>
                <a:satOff val="-62946"/>
                <a:lumOff val="6471"/>
                <a:alphaOff val="0"/>
                <a:satMod val="110000"/>
                <a:lumMod val="100000"/>
                <a:shade val="100000"/>
              </a:schemeClr>
            </a:gs>
            <a:gs pos="100000">
              <a:schemeClr val="accent2">
                <a:hueOff val="-1091522"/>
                <a:satOff val="-62946"/>
                <a:lumOff val="6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2763" tIns="0" rIns="212763" bIns="0" numCol="1" spcCol="1270" anchor="ctr" anchorCtr="0">
          <a:noAutofit/>
        </a:bodyPr>
        <a:lstStyle/>
        <a:p>
          <a:pPr marL="0" lvl="0" indent="0" algn="l" defTabSz="1066800">
            <a:lnSpc>
              <a:spcPct val="90000"/>
            </a:lnSpc>
            <a:spcBef>
              <a:spcPct val="0"/>
            </a:spcBef>
            <a:spcAft>
              <a:spcPct val="35000"/>
            </a:spcAft>
            <a:buNone/>
          </a:pPr>
          <a:r>
            <a:rPr lang="kk-KZ" sz="2400" b="1" i="1" kern="1200" dirty="0">
              <a:latin typeface="Times New Roman" panose="02020603050405020304" pitchFamily="18" charset="0"/>
              <a:cs typeface="Times New Roman" panose="02020603050405020304" pitchFamily="18" charset="0"/>
            </a:rPr>
            <a:t>биологиялық</a:t>
          </a:r>
          <a:endParaRPr lang="en-US" sz="2400" b="1" i="1" kern="1200" dirty="0">
            <a:latin typeface="Times New Roman" panose="02020603050405020304" pitchFamily="18" charset="0"/>
            <a:cs typeface="Times New Roman" panose="02020603050405020304" pitchFamily="18" charset="0"/>
          </a:endParaRPr>
        </a:p>
      </dsp:txBody>
      <dsp:txXfrm>
        <a:off x="442420" y="3956408"/>
        <a:ext cx="5548303" cy="745862"/>
      </dsp:txXfrm>
    </dsp:sp>
    <dsp:sp modelId="{2B20B19B-DD00-4C85-9115-11C4D09FCBE0}">
      <dsp:nvSpPr>
        <dsp:cNvPr id="0" name=""/>
        <dsp:cNvSpPr/>
      </dsp:nvSpPr>
      <dsp:spPr>
        <a:xfrm>
          <a:off x="0" y="5599419"/>
          <a:ext cx="8041431" cy="70560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sp>
    <dsp:sp modelId="{9127C831-D405-4415-A33C-0C01656DC00A}">
      <dsp:nvSpPr>
        <dsp:cNvPr id="0" name=""/>
        <dsp:cNvSpPr/>
      </dsp:nvSpPr>
      <dsp:spPr>
        <a:xfrm>
          <a:off x="402071" y="5186139"/>
          <a:ext cx="5629001" cy="82656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2763" tIns="0" rIns="212763" bIns="0" numCol="1" spcCol="1270" anchor="ctr" anchorCtr="0">
          <a:noAutofit/>
        </a:bodyPr>
        <a:lstStyle/>
        <a:p>
          <a:pPr marL="0" lvl="0" indent="0" algn="l" defTabSz="1066800">
            <a:lnSpc>
              <a:spcPct val="90000"/>
            </a:lnSpc>
            <a:spcBef>
              <a:spcPct val="0"/>
            </a:spcBef>
            <a:spcAft>
              <a:spcPct val="35000"/>
            </a:spcAft>
            <a:buNone/>
          </a:pPr>
          <a:r>
            <a:rPr lang="kk-KZ" sz="2400" b="1" i="1" kern="1200" dirty="0">
              <a:latin typeface="Times New Roman" panose="02020603050405020304" pitchFamily="18" charset="0"/>
              <a:cs typeface="Times New Roman" panose="02020603050405020304" pitchFamily="18" charset="0"/>
            </a:rPr>
            <a:t>дәрілік</a:t>
          </a:r>
          <a:r>
            <a:rPr lang="kk-KZ" sz="2400" b="1" i="1" kern="1200" baseline="0" dirty="0">
              <a:latin typeface="Times New Roman" panose="02020603050405020304" pitchFamily="18" charset="0"/>
              <a:cs typeface="Times New Roman" panose="02020603050405020304" pitchFamily="18" charset="0"/>
            </a:rPr>
            <a:t> заттарға резистенттілік</a:t>
          </a:r>
          <a:endParaRPr lang="en-US" sz="2400" b="1" i="1" kern="1200" dirty="0">
            <a:latin typeface="Times New Roman" panose="02020603050405020304" pitchFamily="18" charset="0"/>
            <a:cs typeface="Times New Roman" panose="02020603050405020304" pitchFamily="18" charset="0"/>
          </a:endParaRPr>
        </a:p>
      </dsp:txBody>
      <dsp:txXfrm>
        <a:off x="442420" y="5226488"/>
        <a:ext cx="5548303" cy="745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8FABDB-516E-421E-99D6-CA3AF62A618E}">
      <dsp:nvSpPr>
        <dsp:cNvPr id="0" name=""/>
        <dsp:cNvSpPr/>
      </dsp:nvSpPr>
      <dsp:spPr>
        <a:xfrm>
          <a:off x="1320" y="150224"/>
          <a:ext cx="4636182" cy="2943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7E8A7B-B7AA-4898-85BE-3EC9D223C27E}">
      <dsp:nvSpPr>
        <dsp:cNvPr id="0" name=""/>
        <dsp:cNvSpPr/>
      </dsp:nvSpPr>
      <dsp:spPr>
        <a:xfrm>
          <a:off x="516452" y="639599"/>
          <a:ext cx="4636182" cy="2943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ru-RU" sz="1900" kern="1200" dirty="0">
              <a:latin typeface="Times New Roman" panose="02020603050405020304" pitchFamily="18" charset="0"/>
              <a:cs typeface="Times New Roman" panose="02020603050405020304" pitchFamily="18" charset="0"/>
            </a:rPr>
            <a:t>Фенокопия- </a:t>
          </a:r>
          <a:r>
            <a:rPr lang="ru-RU" sz="1900" kern="1200" dirty="0" err="1">
              <a:latin typeface="Times New Roman" panose="02020603050405020304" pitchFamily="18" charset="0"/>
              <a:cs typeface="Times New Roman" panose="02020603050405020304" pitchFamily="18" charset="0"/>
            </a:rPr>
            <a:t>тұқым</a:t>
          </a:r>
          <a:r>
            <a:rPr lang="ru-RU" sz="1900" kern="1200" dirty="0">
              <a:latin typeface="Times New Roman" panose="02020603050405020304" pitchFamily="18" charset="0"/>
              <a:cs typeface="Times New Roman" panose="02020603050405020304" pitchFamily="18" charset="0"/>
            </a:rPr>
            <a:t> </a:t>
          </a:r>
          <a:r>
            <a:rPr lang="ru-RU" sz="1900" kern="1200" dirty="0" err="1">
              <a:latin typeface="Times New Roman" panose="02020603050405020304" pitchFamily="18" charset="0"/>
              <a:cs typeface="Times New Roman" panose="02020603050405020304" pitchFamily="18" charset="0"/>
            </a:rPr>
            <a:t>қуаламайтын</a:t>
          </a:r>
          <a:r>
            <a:rPr lang="ru-RU" sz="1900" kern="1200" dirty="0">
              <a:latin typeface="Times New Roman" panose="02020603050405020304" pitchFamily="18" charset="0"/>
              <a:cs typeface="Times New Roman" panose="02020603050405020304" pitchFamily="18" charset="0"/>
            </a:rPr>
            <a:t> </a:t>
          </a:r>
          <a:r>
            <a:rPr lang="ru-RU" sz="1900" kern="1200" dirty="0" err="1">
              <a:latin typeface="Times New Roman" panose="02020603050405020304" pitchFamily="18" charset="0"/>
              <a:cs typeface="Times New Roman" panose="02020603050405020304" pitchFamily="18" charset="0"/>
            </a:rPr>
            <a:t>фенотиптік</a:t>
          </a:r>
          <a:r>
            <a:rPr lang="ru-RU" sz="1900" kern="1200" dirty="0">
              <a:latin typeface="Times New Roman" panose="02020603050405020304" pitchFamily="18" charset="0"/>
              <a:cs typeface="Times New Roman" panose="02020603050405020304" pitchFamily="18" charset="0"/>
            </a:rPr>
            <a:t> </a:t>
          </a:r>
          <a:r>
            <a:rPr lang="ru-RU" sz="1900" kern="1200" dirty="0" err="1">
              <a:latin typeface="Times New Roman" panose="02020603050405020304" pitchFamily="18" charset="0"/>
              <a:cs typeface="Times New Roman" panose="02020603050405020304" pitchFamily="18" charset="0"/>
            </a:rPr>
            <a:t>өзгеріс</a:t>
          </a:r>
          <a:r>
            <a:rPr lang="ru-RU" sz="1900" kern="1200" dirty="0">
              <a:latin typeface="Times New Roman" panose="02020603050405020304" pitchFamily="18" charset="0"/>
              <a:cs typeface="Times New Roman" panose="02020603050405020304" pitchFamily="18" charset="0"/>
            </a:rPr>
            <a:t> (модификация), </a:t>
          </a:r>
          <a:r>
            <a:rPr lang="ru-RU" sz="1900" kern="1200" dirty="0" err="1">
              <a:latin typeface="Times New Roman" panose="02020603050405020304" pitchFamily="18" charset="0"/>
              <a:cs typeface="Times New Roman" panose="02020603050405020304" pitchFamily="18" charset="0"/>
            </a:rPr>
            <a:t>белгілі</a:t>
          </a:r>
          <a:r>
            <a:rPr lang="ru-RU" sz="1900" kern="1200" dirty="0">
              <a:latin typeface="Times New Roman" panose="02020603050405020304" pitchFamily="18" charset="0"/>
              <a:cs typeface="Times New Roman" panose="02020603050405020304" pitchFamily="18" charset="0"/>
            </a:rPr>
            <a:t> </a:t>
          </a:r>
          <a:r>
            <a:rPr lang="ru-RU" sz="1900" kern="1200" dirty="0" err="1">
              <a:latin typeface="Times New Roman" panose="02020603050405020304" pitchFamily="18" charset="0"/>
              <a:cs typeface="Times New Roman" panose="02020603050405020304" pitchFamily="18" charset="0"/>
            </a:rPr>
            <a:t>бір</a:t>
          </a:r>
          <a:r>
            <a:rPr lang="ru-RU" sz="1900" kern="1200" dirty="0">
              <a:latin typeface="Times New Roman" panose="02020603050405020304" pitchFamily="18" charset="0"/>
              <a:cs typeface="Times New Roman" panose="02020603050405020304" pitchFamily="18" charset="0"/>
            </a:rPr>
            <a:t> </a:t>
          </a:r>
          <a:r>
            <a:rPr lang="ru-RU" sz="1900" kern="1200" dirty="0" err="1">
              <a:latin typeface="Times New Roman" panose="02020603050405020304" pitchFamily="18" charset="0"/>
              <a:cs typeface="Times New Roman" panose="02020603050405020304" pitchFamily="18" charset="0"/>
            </a:rPr>
            <a:t>генотиптік</a:t>
          </a:r>
          <a:r>
            <a:rPr lang="ru-RU" sz="1900" kern="1200" dirty="0">
              <a:latin typeface="Times New Roman" panose="02020603050405020304" pitchFamily="18" charset="0"/>
              <a:cs typeface="Times New Roman" panose="02020603050405020304" pitchFamily="18" charset="0"/>
            </a:rPr>
            <a:t> </a:t>
          </a:r>
          <a:r>
            <a:rPr lang="ru-RU" sz="1900" kern="1200" dirty="0" err="1">
              <a:latin typeface="Times New Roman" panose="02020603050405020304" pitchFamily="18" charset="0"/>
              <a:cs typeface="Times New Roman" panose="02020603050405020304" pitchFamily="18" charset="0"/>
            </a:rPr>
            <a:t>өзгеріс</a:t>
          </a:r>
          <a:r>
            <a:rPr lang="ru-RU" sz="1900" kern="1200" dirty="0">
              <a:latin typeface="Times New Roman" panose="02020603050405020304" pitchFamily="18" charset="0"/>
              <a:cs typeface="Times New Roman" panose="02020603050405020304" pitchFamily="18" charset="0"/>
            </a:rPr>
            <a:t> </a:t>
          </a:r>
          <a:r>
            <a:rPr lang="ru-RU" sz="1900" kern="1200" dirty="0" err="1">
              <a:latin typeface="Times New Roman" panose="02020603050405020304" pitchFamily="18" charset="0"/>
              <a:cs typeface="Times New Roman" panose="02020603050405020304" pitchFamily="18" charset="0"/>
            </a:rPr>
            <a:t>түріне</a:t>
          </a:r>
          <a:r>
            <a:rPr lang="ru-RU" sz="1900" kern="1200" dirty="0">
              <a:latin typeface="Times New Roman" panose="02020603050405020304" pitchFamily="18" charset="0"/>
              <a:cs typeface="Times New Roman" panose="02020603050405020304" pitchFamily="18" charset="0"/>
            </a:rPr>
            <a:t> </a:t>
          </a:r>
          <a:r>
            <a:rPr lang="ru-RU" sz="1900" kern="1200" dirty="0" err="1">
              <a:latin typeface="Times New Roman" panose="02020603050405020304" pitchFamily="18" charset="0"/>
              <a:cs typeface="Times New Roman" panose="02020603050405020304" pitchFamily="18" charset="0"/>
            </a:rPr>
            <a:t>ұқсас</a:t>
          </a:r>
          <a:r>
            <a:rPr lang="ru-RU" sz="1900" kern="1200" dirty="0">
              <a:latin typeface="Times New Roman" panose="02020603050405020304" pitchFamily="18" charset="0"/>
              <a:cs typeface="Times New Roman" panose="02020603050405020304" pitchFamily="18" charset="0"/>
            </a:rPr>
            <a:t> (мутаций). </a:t>
          </a:r>
        </a:p>
      </dsp:txBody>
      <dsp:txXfrm>
        <a:off x="602678" y="725825"/>
        <a:ext cx="4463730" cy="2771523"/>
      </dsp:txXfrm>
    </dsp:sp>
    <dsp:sp modelId="{E30F4C07-D7CA-40D3-9765-0C13F8E8F9CB}">
      <dsp:nvSpPr>
        <dsp:cNvPr id="0" name=""/>
        <dsp:cNvSpPr/>
      </dsp:nvSpPr>
      <dsp:spPr>
        <a:xfrm>
          <a:off x="5667765" y="150224"/>
          <a:ext cx="4636182" cy="2943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6C50A6-D066-4932-B39B-B3D451509B34}">
      <dsp:nvSpPr>
        <dsp:cNvPr id="0" name=""/>
        <dsp:cNvSpPr/>
      </dsp:nvSpPr>
      <dsp:spPr>
        <a:xfrm>
          <a:off x="6182897" y="639599"/>
          <a:ext cx="4636182" cy="2943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rtl="0">
            <a:lnSpc>
              <a:spcPct val="90000"/>
            </a:lnSpc>
            <a:spcBef>
              <a:spcPct val="0"/>
            </a:spcBef>
            <a:spcAft>
              <a:spcPct val="35000"/>
            </a:spcAft>
            <a:buNone/>
          </a:pPr>
          <a:r>
            <a:rPr lang="ru-RU" sz="1900" kern="1200" dirty="0">
              <a:latin typeface="Times New Roman" panose="02020603050405020304" pitchFamily="18" charset="0"/>
              <a:cs typeface="Times New Roman" panose="02020603050405020304" pitchFamily="18" charset="0"/>
            </a:rPr>
            <a:t>"Фенокопия"  </a:t>
          </a:r>
          <a:r>
            <a:rPr lang="ru-RU" sz="1900" kern="1200" dirty="0" err="1">
              <a:latin typeface="Times New Roman" panose="02020603050405020304" pitchFamily="18" charset="0"/>
              <a:cs typeface="Times New Roman" panose="02020603050405020304" pitchFamily="18" charset="0"/>
            </a:rPr>
            <a:t>терминін</a:t>
          </a:r>
          <a:r>
            <a:rPr lang="ru-RU" sz="1900" kern="1200" dirty="0">
              <a:latin typeface="Times New Roman" panose="02020603050405020304" pitchFamily="18" charset="0"/>
              <a:cs typeface="Times New Roman" panose="02020603050405020304" pitchFamily="18" charset="0"/>
            </a:rPr>
            <a:t> </a:t>
          </a:r>
          <a:r>
            <a:rPr lang="ru-RU" sz="1900" kern="1200" dirty="0" err="1">
              <a:latin typeface="Times New Roman" panose="02020603050405020304" pitchFamily="18" charset="0"/>
              <a:cs typeface="Times New Roman" panose="02020603050405020304" pitchFamily="18" charset="0"/>
            </a:rPr>
            <a:t>ғылымға</a:t>
          </a:r>
          <a:r>
            <a:rPr lang="ru-RU" sz="1900" kern="1200" dirty="0">
              <a:latin typeface="Times New Roman" panose="02020603050405020304" pitchFamily="18" charset="0"/>
              <a:cs typeface="Times New Roman" panose="02020603050405020304" pitchFamily="18" charset="0"/>
            </a:rPr>
            <a:t> Р. Гольдшмидтом 1935 </a:t>
          </a:r>
          <a:r>
            <a:rPr lang="ru-RU" sz="1900" kern="1200" dirty="0" err="1">
              <a:latin typeface="Times New Roman" panose="02020603050405020304" pitchFamily="18" charset="0"/>
              <a:cs typeface="Times New Roman" panose="02020603050405020304" pitchFamily="18" charset="0"/>
            </a:rPr>
            <a:t>жылы</a:t>
          </a:r>
          <a:r>
            <a:rPr lang="ru-RU" sz="1900" kern="1200" dirty="0">
              <a:latin typeface="Times New Roman" panose="02020603050405020304" pitchFamily="18" charset="0"/>
              <a:cs typeface="Times New Roman" panose="02020603050405020304" pitchFamily="18" charset="0"/>
            </a:rPr>
            <a:t> </a:t>
          </a:r>
          <a:r>
            <a:rPr lang="ru-RU" sz="1900" kern="1200" dirty="0" err="1">
              <a:latin typeface="Times New Roman" panose="02020603050405020304" pitchFamily="18" charset="0"/>
              <a:cs typeface="Times New Roman" panose="02020603050405020304" pitchFamily="18" charset="0"/>
            </a:rPr>
            <a:t>енгізді.Фенокопия</a:t>
          </a:r>
          <a:r>
            <a:rPr lang="ru-RU" sz="1900" kern="1200" dirty="0">
              <a:latin typeface="Times New Roman" panose="02020603050405020304" pitchFamily="18" charset="0"/>
              <a:cs typeface="Times New Roman" panose="02020603050405020304" pitchFamily="18" charset="0"/>
            </a:rPr>
            <a:t> </a:t>
          </a:r>
          <a:r>
            <a:rPr lang="ru-RU" sz="1900" kern="1200" dirty="0" err="1">
              <a:latin typeface="Times New Roman" panose="02020603050405020304" pitchFamily="18" charset="0"/>
              <a:cs typeface="Times New Roman" panose="02020603050405020304" pitchFamily="18" charset="0"/>
            </a:rPr>
            <a:t>нормалды</a:t>
          </a:r>
          <a:r>
            <a:rPr lang="ru-RU" sz="1900" kern="1200" dirty="0">
              <a:latin typeface="Times New Roman" panose="02020603050405020304" pitchFamily="18" charset="0"/>
              <a:cs typeface="Times New Roman" panose="02020603050405020304" pitchFamily="18" charset="0"/>
            </a:rPr>
            <a:t> (</a:t>
          </a:r>
          <a:r>
            <a:rPr lang="ru-RU" sz="1900" kern="1200" dirty="0" err="1">
              <a:latin typeface="Times New Roman" panose="02020603050405020304" pitchFamily="18" charset="0"/>
              <a:cs typeface="Times New Roman" panose="02020603050405020304" pitchFamily="18" charset="0"/>
            </a:rPr>
            <a:t>мутантты</a:t>
          </a:r>
          <a:r>
            <a:rPr lang="ru-RU" sz="1900" kern="1200" dirty="0">
              <a:latin typeface="Times New Roman" panose="02020603050405020304" pitchFamily="18" charset="0"/>
              <a:cs typeface="Times New Roman" panose="02020603050405020304" pitchFamily="18" charset="0"/>
            </a:rPr>
            <a:t> </a:t>
          </a:r>
          <a:r>
            <a:rPr lang="ru-RU" sz="1900" kern="1200" dirty="0" err="1">
              <a:latin typeface="Times New Roman" panose="02020603050405020304" pitchFamily="18" charset="0"/>
              <a:cs typeface="Times New Roman" panose="02020603050405020304" pitchFamily="18" charset="0"/>
            </a:rPr>
            <a:t>емес</a:t>
          </a:r>
          <a:r>
            <a:rPr lang="ru-RU" sz="1900" kern="1200" dirty="0">
              <a:latin typeface="Times New Roman" panose="02020603050405020304" pitchFamily="18" charset="0"/>
              <a:cs typeface="Times New Roman" panose="02020603050405020304" pitchFamily="18" charset="0"/>
            </a:rPr>
            <a:t>) </a:t>
          </a:r>
          <a:r>
            <a:rPr lang="ru-RU" sz="1900" kern="1200" dirty="0" err="1">
              <a:latin typeface="Times New Roman" panose="02020603050405020304" pitchFamily="18" charset="0"/>
              <a:cs typeface="Times New Roman" panose="02020603050405020304" pitchFamily="18" charset="0"/>
            </a:rPr>
            <a:t>генетикалық</a:t>
          </a:r>
          <a:r>
            <a:rPr lang="ru-RU" sz="1900" kern="1200" dirty="0">
              <a:latin typeface="Times New Roman" panose="02020603050405020304" pitchFamily="18" charset="0"/>
              <a:cs typeface="Times New Roman" panose="02020603050405020304" pitchFamily="18" charset="0"/>
            </a:rPr>
            <a:t> </a:t>
          </a:r>
          <a:r>
            <a:rPr lang="ru-RU" sz="1900" kern="1200" dirty="0" err="1">
              <a:latin typeface="Times New Roman" panose="02020603050405020304" pitchFamily="18" charset="0"/>
              <a:cs typeface="Times New Roman" panose="02020603050405020304" pitchFamily="18" charset="0"/>
            </a:rPr>
            <a:t>ағзаның</a:t>
          </a:r>
          <a:r>
            <a:rPr lang="ru-RU" sz="1900" kern="1200" dirty="0">
              <a:latin typeface="Times New Roman" panose="02020603050405020304" pitchFamily="18" charset="0"/>
              <a:cs typeface="Times New Roman" panose="02020603050405020304" pitchFamily="18" charset="0"/>
            </a:rPr>
            <a:t> </a:t>
          </a:r>
          <a:r>
            <a:rPr lang="ru-RU" sz="1900" kern="1200" dirty="0" err="1">
              <a:latin typeface="Times New Roman" panose="02020603050405020304" pitchFamily="18" charset="0"/>
              <a:cs typeface="Times New Roman" panose="02020603050405020304" pitchFamily="18" charset="0"/>
            </a:rPr>
            <a:t>дамуы</a:t>
          </a:r>
          <a:r>
            <a:rPr lang="ru-RU" sz="1900" kern="1200" dirty="0">
              <a:latin typeface="Times New Roman" panose="02020603050405020304" pitchFamily="18" charset="0"/>
              <a:cs typeface="Times New Roman" panose="02020603050405020304" pitchFamily="18" charset="0"/>
            </a:rPr>
            <a:t> </a:t>
          </a:r>
          <a:r>
            <a:rPr lang="ru-RU" sz="1900" kern="1200" dirty="0" err="1">
              <a:latin typeface="Times New Roman" panose="02020603050405020304" pitchFamily="18" charset="0"/>
              <a:cs typeface="Times New Roman" panose="02020603050405020304" pitchFamily="18" charset="0"/>
            </a:rPr>
            <a:t>кезінде</a:t>
          </a:r>
          <a:r>
            <a:rPr lang="ru-RU" sz="1900" kern="1200" dirty="0">
              <a:latin typeface="Times New Roman" panose="02020603050405020304" pitchFamily="18" charset="0"/>
              <a:cs typeface="Times New Roman" panose="02020603050405020304" pitchFamily="18" charset="0"/>
            </a:rPr>
            <a:t> </a:t>
          </a:r>
          <a:r>
            <a:rPr lang="ru-RU" sz="1900" kern="1200" dirty="0" err="1">
              <a:latin typeface="Times New Roman" panose="02020603050405020304" pitchFamily="18" charset="0"/>
              <a:cs typeface="Times New Roman" panose="02020603050405020304" pitchFamily="18" charset="0"/>
            </a:rPr>
            <a:t>физикалық</a:t>
          </a:r>
          <a:r>
            <a:rPr lang="ru-RU" sz="1900" kern="1200" dirty="0">
              <a:latin typeface="Times New Roman" panose="02020603050405020304" pitchFamily="18" charset="0"/>
              <a:cs typeface="Times New Roman" panose="02020603050405020304" pitchFamily="18" charset="0"/>
            </a:rPr>
            <a:t> </a:t>
          </a:r>
          <a:r>
            <a:rPr lang="ru-RU" sz="1900" kern="1200" dirty="0" err="1">
              <a:latin typeface="Times New Roman" panose="02020603050405020304" pitchFamily="18" charset="0"/>
              <a:cs typeface="Times New Roman" panose="02020603050405020304" pitchFamily="18" charset="0"/>
            </a:rPr>
            <a:t>және</a:t>
          </a:r>
          <a:r>
            <a:rPr lang="ru-RU" sz="1900" kern="1200" dirty="0">
              <a:latin typeface="Times New Roman" panose="02020603050405020304" pitchFamily="18" charset="0"/>
              <a:cs typeface="Times New Roman" panose="02020603050405020304" pitchFamily="18" charset="0"/>
            </a:rPr>
            <a:t> </a:t>
          </a:r>
          <a:r>
            <a:rPr lang="ru-RU" sz="1900" kern="1200" dirty="0" err="1">
              <a:latin typeface="Times New Roman" panose="02020603050405020304" pitchFamily="18" charset="0"/>
              <a:cs typeface="Times New Roman" panose="02020603050405020304" pitchFamily="18" charset="0"/>
            </a:rPr>
            <a:t>химиялық</a:t>
          </a:r>
          <a:r>
            <a:rPr lang="ru-RU" sz="1900" kern="1200" dirty="0">
              <a:latin typeface="Times New Roman" panose="02020603050405020304" pitchFamily="18" charset="0"/>
              <a:cs typeface="Times New Roman" panose="02020603050405020304" pitchFamily="18" charset="0"/>
            </a:rPr>
            <a:t> </a:t>
          </a:r>
          <a:r>
            <a:rPr lang="ru-RU" sz="1900" kern="1200" dirty="0" err="1">
              <a:latin typeface="Times New Roman" panose="02020603050405020304" pitchFamily="18" charset="0"/>
              <a:cs typeface="Times New Roman" panose="02020603050405020304" pitchFamily="18" charset="0"/>
            </a:rPr>
            <a:t>агенттердің</a:t>
          </a:r>
          <a:r>
            <a:rPr lang="ru-RU" sz="1900" kern="1200" dirty="0">
              <a:latin typeface="Times New Roman" panose="02020603050405020304" pitchFamily="18" charset="0"/>
              <a:cs typeface="Times New Roman" panose="02020603050405020304" pitchFamily="18" charset="0"/>
            </a:rPr>
            <a:t> </a:t>
          </a:r>
          <a:r>
            <a:rPr lang="ru-RU" sz="1900" kern="1200" dirty="0" err="1">
              <a:latin typeface="Times New Roman" panose="02020603050405020304" pitchFamily="18" charset="0"/>
              <a:cs typeface="Times New Roman" panose="02020603050405020304" pitchFamily="18" charset="0"/>
            </a:rPr>
            <a:t>әсерінен</a:t>
          </a:r>
          <a:r>
            <a:rPr lang="ru-RU" sz="1900" kern="1200" dirty="0">
              <a:latin typeface="Times New Roman" panose="02020603050405020304" pitchFamily="18" charset="0"/>
              <a:cs typeface="Times New Roman" panose="02020603050405020304" pitchFamily="18" charset="0"/>
            </a:rPr>
            <a:t> </a:t>
          </a:r>
          <a:r>
            <a:rPr lang="ru-RU" sz="1900" kern="1200" dirty="0" err="1">
              <a:latin typeface="Times New Roman" panose="02020603050405020304" pitchFamily="18" charset="0"/>
              <a:cs typeface="Times New Roman" panose="02020603050405020304" pitchFamily="18" charset="0"/>
            </a:rPr>
            <a:t>болады</a:t>
          </a:r>
          <a:r>
            <a:rPr lang="ru-RU" sz="1900" kern="1200" dirty="0">
              <a:latin typeface="Times New Roman" panose="02020603050405020304" pitchFamily="18" charset="0"/>
              <a:cs typeface="Times New Roman" panose="02020603050405020304" pitchFamily="18" charset="0"/>
            </a:rPr>
            <a:t>. </a:t>
          </a:r>
          <a:endParaRPr lang="en-US" sz="1900" kern="1200" dirty="0">
            <a:latin typeface="Times New Roman" panose="02020603050405020304" pitchFamily="18" charset="0"/>
            <a:cs typeface="Times New Roman" panose="02020603050405020304" pitchFamily="18" charset="0"/>
          </a:endParaRPr>
        </a:p>
      </dsp:txBody>
      <dsp:txXfrm>
        <a:off x="6269123" y="725825"/>
        <a:ext cx="4463730" cy="277152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E08BE0-E1BC-4CA4-9DBF-BB765611AF21}" type="datetimeFigureOut">
              <a:rPr lang="ru-RU" smtClean="0"/>
              <a:t>05.10.2022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BBE260-DA2F-4F77-8756-CD100CDA6B68}" type="slidenum">
              <a:rPr lang="ru-RU" smtClean="0"/>
              <a:t>‹#›</a:t>
            </a:fld>
            <a:endParaRPr lang="ru-RU"/>
          </a:p>
        </p:txBody>
      </p:sp>
    </p:spTree>
    <p:extLst>
      <p:ext uri="{BB962C8B-B14F-4D97-AF65-F5344CB8AC3E}">
        <p14:creationId xmlns:p14="http://schemas.microsoft.com/office/powerpoint/2010/main" val="677891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73BBE260-DA2F-4F77-8756-CD100CDA6B68}" type="slidenum">
              <a:rPr lang="ru-RU" smtClean="0"/>
              <a:t>18</a:t>
            </a:fld>
            <a:endParaRPr lang="ru-RU"/>
          </a:p>
        </p:txBody>
      </p:sp>
    </p:spTree>
    <p:extLst>
      <p:ext uri="{BB962C8B-B14F-4D97-AF65-F5344CB8AC3E}">
        <p14:creationId xmlns:p14="http://schemas.microsoft.com/office/powerpoint/2010/main" val="3422249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D3081C-FCA1-449C-AC9E-5F277E020147}"/>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84C68586-E57E-40F1-8E32-44E45E3D07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34775286-8C7A-46ED-9A6C-89F86BDD9CE9}"/>
              </a:ext>
            </a:extLst>
          </p:cNvPr>
          <p:cNvSpPr>
            <a:spLocks noGrp="1"/>
          </p:cNvSpPr>
          <p:nvPr>
            <p:ph type="dt" sz="half" idx="10"/>
          </p:nvPr>
        </p:nvSpPr>
        <p:spPr/>
        <p:txBody>
          <a:bodyPr/>
          <a:lstStyle/>
          <a:p>
            <a:fld id="{E0539B66-22D6-43A7-BB30-35A0C1D77088}" type="datetimeFigureOut">
              <a:rPr lang="ru-RU" smtClean="0"/>
              <a:t>05.10.2022</a:t>
            </a:fld>
            <a:endParaRPr lang="ru-RU"/>
          </a:p>
        </p:txBody>
      </p:sp>
      <p:sp>
        <p:nvSpPr>
          <p:cNvPr id="5" name="Нижний колонтитул 4">
            <a:extLst>
              <a:ext uri="{FF2B5EF4-FFF2-40B4-BE49-F238E27FC236}">
                <a16:creationId xmlns:a16="http://schemas.microsoft.com/office/drawing/2014/main" id="{7486FD11-1610-4FFC-93C5-FFA35887EE4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A5CEF91-F100-4B1C-A6EB-2563035AC433}"/>
              </a:ext>
            </a:extLst>
          </p:cNvPr>
          <p:cNvSpPr>
            <a:spLocks noGrp="1"/>
          </p:cNvSpPr>
          <p:nvPr>
            <p:ph type="sldNum" sz="quarter" idx="12"/>
          </p:nvPr>
        </p:nvSpPr>
        <p:spPr/>
        <p:txBody>
          <a:bodyPr/>
          <a:lstStyle/>
          <a:p>
            <a:fld id="{B85BAFBD-C1C4-438F-BB13-7F145A91FFD4}" type="slidenum">
              <a:rPr lang="ru-RU" smtClean="0"/>
              <a:t>‹#›</a:t>
            </a:fld>
            <a:endParaRPr lang="ru-RU"/>
          </a:p>
        </p:txBody>
      </p:sp>
    </p:spTree>
    <p:extLst>
      <p:ext uri="{BB962C8B-B14F-4D97-AF65-F5344CB8AC3E}">
        <p14:creationId xmlns:p14="http://schemas.microsoft.com/office/powerpoint/2010/main" val="247570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5EFA23-B1B3-4563-91C1-836E87BB161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E722EA25-C4AF-427C-BC1C-46568E1BF182}"/>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5BD3F8D-1D98-46F8-851D-E384A7C66AAE}"/>
              </a:ext>
            </a:extLst>
          </p:cNvPr>
          <p:cNvSpPr>
            <a:spLocks noGrp="1"/>
          </p:cNvSpPr>
          <p:nvPr>
            <p:ph type="dt" sz="half" idx="10"/>
          </p:nvPr>
        </p:nvSpPr>
        <p:spPr/>
        <p:txBody>
          <a:bodyPr/>
          <a:lstStyle/>
          <a:p>
            <a:fld id="{E0539B66-22D6-43A7-BB30-35A0C1D77088}" type="datetimeFigureOut">
              <a:rPr lang="ru-RU" smtClean="0"/>
              <a:t>05.10.2022</a:t>
            </a:fld>
            <a:endParaRPr lang="ru-RU"/>
          </a:p>
        </p:txBody>
      </p:sp>
      <p:sp>
        <p:nvSpPr>
          <p:cNvPr id="5" name="Нижний колонтитул 4">
            <a:extLst>
              <a:ext uri="{FF2B5EF4-FFF2-40B4-BE49-F238E27FC236}">
                <a16:creationId xmlns:a16="http://schemas.microsoft.com/office/drawing/2014/main" id="{66EB5878-07F2-42F0-A676-7D396D12E76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7D4AF68-BE57-4732-9638-337F99F0A061}"/>
              </a:ext>
            </a:extLst>
          </p:cNvPr>
          <p:cNvSpPr>
            <a:spLocks noGrp="1"/>
          </p:cNvSpPr>
          <p:nvPr>
            <p:ph type="sldNum" sz="quarter" idx="12"/>
          </p:nvPr>
        </p:nvSpPr>
        <p:spPr/>
        <p:txBody>
          <a:bodyPr/>
          <a:lstStyle/>
          <a:p>
            <a:fld id="{B85BAFBD-C1C4-438F-BB13-7F145A91FFD4}" type="slidenum">
              <a:rPr lang="ru-RU" smtClean="0"/>
              <a:t>‹#›</a:t>
            </a:fld>
            <a:endParaRPr lang="ru-RU"/>
          </a:p>
        </p:txBody>
      </p:sp>
    </p:spTree>
    <p:extLst>
      <p:ext uri="{BB962C8B-B14F-4D97-AF65-F5344CB8AC3E}">
        <p14:creationId xmlns:p14="http://schemas.microsoft.com/office/powerpoint/2010/main" val="2599924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34C3FA83-2888-4F1F-B399-4C4B8734DD54}"/>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79A903EA-63D5-4FE2-8A6C-0C97DB3CB3FF}"/>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B2CC0E6-FECE-4428-BCB6-47E2A4F671D0}"/>
              </a:ext>
            </a:extLst>
          </p:cNvPr>
          <p:cNvSpPr>
            <a:spLocks noGrp="1"/>
          </p:cNvSpPr>
          <p:nvPr>
            <p:ph type="dt" sz="half" idx="10"/>
          </p:nvPr>
        </p:nvSpPr>
        <p:spPr/>
        <p:txBody>
          <a:bodyPr/>
          <a:lstStyle/>
          <a:p>
            <a:fld id="{E0539B66-22D6-43A7-BB30-35A0C1D77088}" type="datetimeFigureOut">
              <a:rPr lang="ru-RU" smtClean="0"/>
              <a:t>05.10.2022</a:t>
            </a:fld>
            <a:endParaRPr lang="ru-RU"/>
          </a:p>
        </p:txBody>
      </p:sp>
      <p:sp>
        <p:nvSpPr>
          <p:cNvPr id="5" name="Нижний колонтитул 4">
            <a:extLst>
              <a:ext uri="{FF2B5EF4-FFF2-40B4-BE49-F238E27FC236}">
                <a16:creationId xmlns:a16="http://schemas.microsoft.com/office/drawing/2014/main" id="{D6556F19-8F05-48F0-9B53-440F43AAEF4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62330AD-3B4F-4E5E-BF23-8F061F7F5D22}"/>
              </a:ext>
            </a:extLst>
          </p:cNvPr>
          <p:cNvSpPr>
            <a:spLocks noGrp="1"/>
          </p:cNvSpPr>
          <p:nvPr>
            <p:ph type="sldNum" sz="quarter" idx="12"/>
          </p:nvPr>
        </p:nvSpPr>
        <p:spPr/>
        <p:txBody>
          <a:bodyPr/>
          <a:lstStyle/>
          <a:p>
            <a:fld id="{B85BAFBD-C1C4-438F-BB13-7F145A91FFD4}" type="slidenum">
              <a:rPr lang="ru-RU" smtClean="0"/>
              <a:t>‹#›</a:t>
            </a:fld>
            <a:endParaRPr lang="ru-RU"/>
          </a:p>
        </p:txBody>
      </p:sp>
    </p:spTree>
    <p:extLst>
      <p:ext uri="{BB962C8B-B14F-4D97-AF65-F5344CB8AC3E}">
        <p14:creationId xmlns:p14="http://schemas.microsoft.com/office/powerpoint/2010/main" val="265120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36C2B21-5D5F-4B77-A0FA-17BD6981521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9E2705BE-FC04-480E-9FE1-9381E1E6A17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F198EC7-FC09-4DFB-913D-74585AE4643F}"/>
              </a:ext>
            </a:extLst>
          </p:cNvPr>
          <p:cNvSpPr>
            <a:spLocks noGrp="1"/>
          </p:cNvSpPr>
          <p:nvPr>
            <p:ph type="dt" sz="half" idx="10"/>
          </p:nvPr>
        </p:nvSpPr>
        <p:spPr/>
        <p:txBody>
          <a:bodyPr/>
          <a:lstStyle/>
          <a:p>
            <a:fld id="{E0539B66-22D6-43A7-BB30-35A0C1D77088}" type="datetimeFigureOut">
              <a:rPr lang="ru-RU" smtClean="0"/>
              <a:t>05.10.2022</a:t>
            </a:fld>
            <a:endParaRPr lang="ru-RU"/>
          </a:p>
        </p:txBody>
      </p:sp>
      <p:sp>
        <p:nvSpPr>
          <p:cNvPr id="5" name="Нижний колонтитул 4">
            <a:extLst>
              <a:ext uri="{FF2B5EF4-FFF2-40B4-BE49-F238E27FC236}">
                <a16:creationId xmlns:a16="http://schemas.microsoft.com/office/drawing/2014/main" id="{A28EF9DD-4BE4-436F-9681-5FC06B778BA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489E4FB-AEA6-4B75-9D98-E48E3A387396}"/>
              </a:ext>
            </a:extLst>
          </p:cNvPr>
          <p:cNvSpPr>
            <a:spLocks noGrp="1"/>
          </p:cNvSpPr>
          <p:nvPr>
            <p:ph type="sldNum" sz="quarter" idx="12"/>
          </p:nvPr>
        </p:nvSpPr>
        <p:spPr/>
        <p:txBody>
          <a:bodyPr/>
          <a:lstStyle/>
          <a:p>
            <a:fld id="{B85BAFBD-C1C4-438F-BB13-7F145A91FFD4}" type="slidenum">
              <a:rPr lang="ru-RU" smtClean="0"/>
              <a:t>‹#›</a:t>
            </a:fld>
            <a:endParaRPr lang="ru-RU"/>
          </a:p>
        </p:txBody>
      </p:sp>
    </p:spTree>
    <p:extLst>
      <p:ext uri="{BB962C8B-B14F-4D97-AF65-F5344CB8AC3E}">
        <p14:creationId xmlns:p14="http://schemas.microsoft.com/office/powerpoint/2010/main" val="4102963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64560C-33A4-4D75-99E7-3BD931722BAC}"/>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317E75B1-54A4-4BCB-B46B-8B7936C88F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A924E5C0-1E6E-4B61-A1AA-984721F6C01A}"/>
              </a:ext>
            </a:extLst>
          </p:cNvPr>
          <p:cNvSpPr>
            <a:spLocks noGrp="1"/>
          </p:cNvSpPr>
          <p:nvPr>
            <p:ph type="dt" sz="half" idx="10"/>
          </p:nvPr>
        </p:nvSpPr>
        <p:spPr/>
        <p:txBody>
          <a:bodyPr/>
          <a:lstStyle/>
          <a:p>
            <a:fld id="{E0539B66-22D6-43A7-BB30-35A0C1D77088}" type="datetimeFigureOut">
              <a:rPr lang="ru-RU" smtClean="0"/>
              <a:t>05.10.2022</a:t>
            </a:fld>
            <a:endParaRPr lang="ru-RU"/>
          </a:p>
        </p:txBody>
      </p:sp>
      <p:sp>
        <p:nvSpPr>
          <p:cNvPr id="5" name="Нижний колонтитул 4">
            <a:extLst>
              <a:ext uri="{FF2B5EF4-FFF2-40B4-BE49-F238E27FC236}">
                <a16:creationId xmlns:a16="http://schemas.microsoft.com/office/drawing/2014/main" id="{29A05235-0EC1-4866-B305-AF1CC8FCDED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75A411C-C4B9-4FD1-99C1-E2BCC63D329C}"/>
              </a:ext>
            </a:extLst>
          </p:cNvPr>
          <p:cNvSpPr>
            <a:spLocks noGrp="1"/>
          </p:cNvSpPr>
          <p:nvPr>
            <p:ph type="sldNum" sz="quarter" idx="12"/>
          </p:nvPr>
        </p:nvSpPr>
        <p:spPr/>
        <p:txBody>
          <a:bodyPr/>
          <a:lstStyle/>
          <a:p>
            <a:fld id="{B85BAFBD-C1C4-438F-BB13-7F145A91FFD4}" type="slidenum">
              <a:rPr lang="ru-RU" smtClean="0"/>
              <a:t>‹#›</a:t>
            </a:fld>
            <a:endParaRPr lang="ru-RU"/>
          </a:p>
        </p:txBody>
      </p:sp>
    </p:spTree>
    <p:extLst>
      <p:ext uri="{BB962C8B-B14F-4D97-AF65-F5344CB8AC3E}">
        <p14:creationId xmlns:p14="http://schemas.microsoft.com/office/powerpoint/2010/main" val="3575596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B4CDD0-51BA-44D1-9E36-BC267CD6EB5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D3CE6987-1C3C-49F7-9B23-1FC769753B76}"/>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B655C0A3-04E7-410E-B754-BCC0CA7B67D8}"/>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E5B471B6-CBD6-42B9-8DC3-4304FEDD7359}"/>
              </a:ext>
            </a:extLst>
          </p:cNvPr>
          <p:cNvSpPr>
            <a:spLocks noGrp="1"/>
          </p:cNvSpPr>
          <p:nvPr>
            <p:ph type="dt" sz="half" idx="10"/>
          </p:nvPr>
        </p:nvSpPr>
        <p:spPr/>
        <p:txBody>
          <a:bodyPr/>
          <a:lstStyle/>
          <a:p>
            <a:fld id="{E0539B66-22D6-43A7-BB30-35A0C1D77088}" type="datetimeFigureOut">
              <a:rPr lang="ru-RU" smtClean="0"/>
              <a:t>05.10.2022</a:t>
            </a:fld>
            <a:endParaRPr lang="ru-RU"/>
          </a:p>
        </p:txBody>
      </p:sp>
      <p:sp>
        <p:nvSpPr>
          <p:cNvPr id="6" name="Нижний колонтитул 5">
            <a:extLst>
              <a:ext uri="{FF2B5EF4-FFF2-40B4-BE49-F238E27FC236}">
                <a16:creationId xmlns:a16="http://schemas.microsoft.com/office/drawing/2014/main" id="{99ADEB37-CF7B-4B9A-81AD-6618F70678C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1FE6598-4DEA-4717-817F-F9CD6C5E01AD}"/>
              </a:ext>
            </a:extLst>
          </p:cNvPr>
          <p:cNvSpPr>
            <a:spLocks noGrp="1"/>
          </p:cNvSpPr>
          <p:nvPr>
            <p:ph type="sldNum" sz="quarter" idx="12"/>
          </p:nvPr>
        </p:nvSpPr>
        <p:spPr/>
        <p:txBody>
          <a:bodyPr/>
          <a:lstStyle/>
          <a:p>
            <a:fld id="{B85BAFBD-C1C4-438F-BB13-7F145A91FFD4}" type="slidenum">
              <a:rPr lang="ru-RU" smtClean="0"/>
              <a:t>‹#›</a:t>
            </a:fld>
            <a:endParaRPr lang="ru-RU"/>
          </a:p>
        </p:txBody>
      </p:sp>
    </p:spTree>
    <p:extLst>
      <p:ext uri="{BB962C8B-B14F-4D97-AF65-F5344CB8AC3E}">
        <p14:creationId xmlns:p14="http://schemas.microsoft.com/office/powerpoint/2010/main" val="3415521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B07E1A-CDC3-4E42-AF08-12F9D3ADA7BB}"/>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341B30DE-5DCC-4BDF-B754-1296135D69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3BA20909-B92D-4975-B2C5-D75CDC84BB78}"/>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926145D7-9FD3-447F-A2D7-C9F00D9A2B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FB21D873-D1EC-4F9A-8B4B-60F66C5D3B5E}"/>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F14D0743-6101-4311-8A22-E46D4B607502}"/>
              </a:ext>
            </a:extLst>
          </p:cNvPr>
          <p:cNvSpPr>
            <a:spLocks noGrp="1"/>
          </p:cNvSpPr>
          <p:nvPr>
            <p:ph type="dt" sz="half" idx="10"/>
          </p:nvPr>
        </p:nvSpPr>
        <p:spPr/>
        <p:txBody>
          <a:bodyPr/>
          <a:lstStyle/>
          <a:p>
            <a:fld id="{E0539B66-22D6-43A7-BB30-35A0C1D77088}" type="datetimeFigureOut">
              <a:rPr lang="ru-RU" smtClean="0"/>
              <a:t>05.10.2022</a:t>
            </a:fld>
            <a:endParaRPr lang="ru-RU"/>
          </a:p>
        </p:txBody>
      </p:sp>
      <p:sp>
        <p:nvSpPr>
          <p:cNvPr id="8" name="Нижний колонтитул 7">
            <a:extLst>
              <a:ext uri="{FF2B5EF4-FFF2-40B4-BE49-F238E27FC236}">
                <a16:creationId xmlns:a16="http://schemas.microsoft.com/office/drawing/2014/main" id="{4FC6AC3C-F74B-4A07-B124-F10C714CF226}"/>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830F4976-B903-421F-A939-F0625CA35477}"/>
              </a:ext>
            </a:extLst>
          </p:cNvPr>
          <p:cNvSpPr>
            <a:spLocks noGrp="1"/>
          </p:cNvSpPr>
          <p:nvPr>
            <p:ph type="sldNum" sz="quarter" idx="12"/>
          </p:nvPr>
        </p:nvSpPr>
        <p:spPr/>
        <p:txBody>
          <a:bodyPr/>
          <a:lstStyle/>
          <a:p>
            <a:fld id="{B85BAFBD-C1C4-438F-BB13-7F145A91FFD4}" type="slidenum">
              <a:rPr lang="ru-RU" smtClean="0"/>
              <a:t>‹#›</a:t>
            </a:fld>
            <a:endParaRPr lang="ru-RU"/>
          </a:p>
        </p:txBody>
      </p:sp>
    </p:spTree>
    <p:extLst>
      <p:ext uri="{BB962C8B-B14F-4D97-AF65-F5344CB8AC3E}">
        <p14:creationId xmlns:p14="http://schemas.microsoft.com/office/powerpoint/2010/main" val="2952576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932E5D-C0F6-4BA7-B618-6EA2FD8A385A}"/>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63968C7A-F553-42C6-8A6E-08813E703AE1}"/>
              </a:ext>
            </a:extLst>
          </p:cNvPr>
          <p:cNvSpPr>
            <a:spLocks noGrp="1"/>
          </p:cNvSpPr>
          <p:nvPr>
            <p:ph type="dt" sz="half" idx="10"/>
          </p:nvPr>
        </p:nvSpPr>
        <p:spPr/>
        <p:txBody>
          <a:bodyPr/>
          <a:lstStyle/>
          <a:p>
            <a:fld id="{E0539B66-22D6-43A7-BB30-35A0C1D77088}" type="datetimeFigureOut">
              <a:rPr lang="ru-RU" smtClean="0"/>
              <a:t>05.10.2022</a:t>
            </a:fld>
            <a:endParaRPr lang="ru-RU"/>
          </a:p>
        </p:txBody>
      </p:sp>
      <p:sp>
        <p:nvSpPr>
          <p:cNvPr id="4" name="Нижний колонтитул 3">
            <a:extLst>
              <a:ext uri="{FF2B5EF4-FFF2-40B4-BE49-F238E27FC236}">
                <a16:creationId xmlns:a16="http://schemas.microsoft.com/office/drawing/2014/main" id="{3380D5F8-620D-4BE4-9D9E-1D93AF147D54}"/>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B886FBC5-835F-46AD-97B6-28BCBD546742}"/>
              </a:ext>
            </a:extLst>
          </p:cNvPr>
          <p:cNvSpPr>
            <a:spLocks noGrp="1"/>
          </p:cNvSpPr>
          <p:nvPr>
            <p:ph type="sldNum" sz="quarter" idx="12"/>
          </p:nvPr>
        </p:nvSpPr>
        <p:spPr/>
        <p:txBody>
          <a:bodyPr/>
          <a:lstStyle/>
          <a:p>
            <a:fld id="{B85BAFBD-C1C4-438F-BB13-7F145A91FFD4}" type="slidenum">
              <a:rPr lang="ru-RU" smtClean="0"/>
              <a:t>‹#›</a:t>
            </a:fld>
            <a:endParaRPr lang="ru-RU"/>
          </a:p>
        </p:txBody>
      </p:sp>
    </p:spTree>
    <p:extLst>
      <p:ext uri="{BB962C8B-B14F-4D97-AF65-F5344CB8AC3E}">
        <p14:creationId xmlns:p14="http://schemas.microsoft.com/office/powerpoint/2010/main" val="1092480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78B94580-4317-4529-A1A5-BA634E9A1EBA}"/>
              </a:ext>
            </a:extLst>
          </p:cNvPr>
          <p:cNvSpPr>
            <a:spLocks noGrp="1"/>
          </p:cNvSpPr>
          <p:nvPr>
            <p:ph type="dt" sz="half" idx="10"/>
          </p:nvPr>
        </p:nvSpPr>
        <p:spPr/>
        <p:txBody>
          <a:bodyPr/>
          <a:lstStyle/>
          <a:p>
            <a:fld id="{E0539B66-22D6-43A7-BB30-35A0C1D77088}" type="datetimeFigureOut">
              <a:rPr lang="ru-RU" smtClean="0"/>
              <a:t>05.10.2022</a:t>
            </a:fld>
            <a:endParaRPr lang="ru-RU"/>
          </a:p>
        </p:txBody>
      </p:sp>
      <p:sp>
        <p:nvSpPr>
          <p:cNvPr id="3" name="Нижний колонтитул 2">
            <a:extLst>
              <a:ext uri="{FF2B5EF4-FFF2-40B4-BE49-F238E27FC236}">
                <a16:creationId xmlns:a16="http://schemas.microsoft.com/office/drawing/2014/main" id="{C7C39CD1-8157-430B-9E2D-44C3AD800414}"/>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B3C00C02-33F9-4D05-82B5-7BE987554C3E}"/>
              </a:ext>
            </a:extLst>
          </p:cNvPr>
          <p:cNvSpPr>
            <a:spLocks noGrp="1"/>
          </p:cNvSpPr>
          <p:nvPr>
            <p:ph type="sldNum" sz="quarter" idx="12"/>
          </p:nvPr>
        </p:nvSpPr>
        <p:spPr/>
        <p:txBody>
          <a:bodyPr/>
          <a:lstStyle/>
          <a:p>
            <a:fld id="{B85BAFBD-C1C4-438F-BB13-7F145A91FFD4}" type="slidenum">
              <a:rPr lang="ru-RU" smtClean="0"/>
              <a:t>‹#›</a:t>
            </a:fld>
            <a:endParaRPr lang="ru-RU"/>
          </a:p>
        </p:txBody>
      </p:sp>
    </p:spTree>
    <p:extLst>
      <p:ext uri="{BB962C8B-B14F-4D97-AF65-F5344CB8AC3E}">
        <p14:creationId xmlns:p14="http://schemas.microsoft.com/office/powerpoint/2010/main" val="1730015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FF4FDD-4F70-42D5-A170-EBC08813E8C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E7AC382C-2C15-4F23-A838-DA013B540C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C881B1B8-9810-4B13-AAB5-19CB364260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6ABDC1C-4F5C-418F-B495-86B8D419938A}"/>
              </a:ext>
            </a:extLst>
          </p:cNvPr>
          <p:cNvSpPr>
            <a:spLocks noGrp="1"/>
          </p:cNvSpPr>
          <p:nvPr>
            <p:ph type="dt" sz="half" idx="10"/>
          </p:nvPr>
        </p:nvSpPr>
        <p:spPr/>
        <p:txBody>
          <a:bodyPr/>
          <a:lstStyle/>
          <a:p>
            <a:fld id="{E0539B66-22D6-43A7-BB30-35A0C1D77088}" type="datetimeFigureOut">
              <a:rPr lang="ru-RU" smtClean="0"/>
              <a:t>05.10.2022</a:t>
            </a:fld>
            <a:endParaRPr lang="ru-RU"/>
          </a:p>
        </p:txBody>
      </p:sp>
      <p:sp>
        <p:nvSpPr>
          <p:cNvPr id="6" name="Нижний колонтитул 5">
            <a:extLst>
              <a:ext uri="{FF2B5EF4-FFF2-40B4-BE49-F238E27FC236}">
                <a16:creationId xmlns:a16="http://schemas.microsoft.com/office/drawing/2014/main" id="{9E5D5855-D5BD-430E-914A-A95699F6165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0EDED16-36E3-4C75-98F1-9ABA57F18B5D}"/>
              </a:ext>
            </a:extLst>
          </p:cNvPr>
          <p:cNvSpPr>
            <a:spLocks noGrp="1"/>
          </p:cNvSpPr>
          <p:nvPr>
            <p:ph type="sldNum" sz="quarter" idx="12"/>
          </p:nvPr>
        </p:nvSpPr>
        <p:spPr/>
        <p:txBody>
          <a:bodyPr/>
          <a:lstStyle/>
          <a:p>
            <a:fld id="{B85BAFBD-C1C4-438F-BB13-7F145A91FFD4}" type="slidenum">
              <a:rPr lang="ru-RU" smtClean="0"/>
              <a:t>‹#›</a:t>
            </a:fld>
            <a:endParaRPr lang="ru-RU"/>
          </a:p>
        </p:txBody>
      </p:sp>
    </p:spTree>
    <p:extLst>
      <p:ext uri="{BB962C8B-B14F-4D97-AF65-F5344CB8AC3E}">
        <p14:creationId xmlns:p14="http://schemas.microsoft.com/office/powerpoint/2010/main" val="495574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B4FFCE-5CEB-4A3B-945F-EB297965F1D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4C161C1B-BFB0-4202-A941-0A836884F9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8B7861C9-DF4E-44B2-80CE-AEE40D72B1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A992FD21-FF23-4568-9E7E-31760D58918F}"/>
              </a:ext>
            </a:extLst>
          </p:cNvPr>
          <p:cNvSpPr>
            <a:spLocks noGrp="1"/>
          </p:cNvSpPr>
          <p:nvPr>
            <p:ph type="dt" sz="half" idx="10"/>
          </p:nvPr>
        </p:nvSpPr>
        <p:spPr/>
        <p:txBody>
          <a:bodyPr/>
          <a:lstStyle/>
          <a:p>
            <a:fld id="{E0539B66-22D6-43A7-BB30-35A0C1D77088}" type="datetimeFigureOut">
              <a:rPr lang="ru-RU" smtClean="0"/>
              <a:t>05.10.2022</a:t>
            </a:fld>
            <a:endParaRPr lang="ru-RU"/>
          </a:p>
        </p:txBody>
      </p:sp>
      <p:sp>
        <p:nvSpPr>
          <p:cNvPr id="6" name="Нижний колонтитул 5">
            <a:extLst>
              <a:ext uri="{FF2B5EF4-FFF2-40B4-BE49-F238E27FC236}">
                <a16:creationId xmlns:a16="http://schemas.microsoft.com/office/drawing/2014/main" id="{02EE1D1B-962F-4FC6-ADCC-A091B581766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917848A-B24D-4CA7-85C3-D8652B82D5E8}"/>
              </a:ext>
            </a:extLst>
          </p:cNvPr>
          <p:cNvSpPr>
            <a:spLocks noGrp="1"/>
          </p:cNvSpPr>
          <p:nvPr>
            <p:ph type="sldNum" sz="quarter" idx="12"/>
          </p:nvPr>
        </p:nvSpPr>
        <p:spPr/>
        <p:txBody>
          <a:bodyPr/>
          <a:lstStyle/>
          <a:p>
            <a:fld id="{B85BAFBD-C1C4-438F-BB13-7F145A91FFD4}" type="slidenum">
              <a:rPr lang="ru-RU" smtClean="0"/>
              <a:t>‹#›</a:t>
            </a:fld>
            <a:endParaRPr lang="ru-RU"/>
          </a:p>
        </p:txBody>
      </p:sp>
    </p:spTree>
    <p:extLst>
      <p:ext uri="{BB962C8B-B14F-4D97-AF65-F5344CB8AC3E}">
        <p14:creationId xmlns:p14="http://schemas.microsoft.com/office/powerpoint/2010/main" val="3959515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5B7C6F-87A1-4AE6-A2CD-72A79F6565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750375FE-7B36-4A8D-BC11-47E7413BE7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063682BB-9EEA-4390-9AEC-E2F348D7E3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39B66-22D6-43A7-BB30-35A0C1D77088}" type="datetimeFigureOut">
              <a:rPr lang="ru-RU" smtClean="0"/>
              <a:t>05.10.2022</a:t>
            </a:fld>
            <a:endParaRPr lang="ru-RU"/>
          </a:p>
        </p:txBody>
      </p:sp>
      <p:sp>
        <p:nvSpPr>
          <p:cNvPr id="5" name="Нижний колонтитул 4">
            <a:extLst>
              <a:ext uri="{FF2B5EF4-FFF2-40B4-BE49-F238E27FC236}">
                <a16:creationId xmlns:a16="http://schemas.microsoft.com/office/drawing/2014/main" id="{EFCF47D4-3D18-4C36-BB50-8FE73277D6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6DE84B4D-457E-401C-9F20-8ED4A61258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BAFBD-C1C4-438F-BB13-7F145A91FFD4}" type="slidenum">
              <a:rPr lang="ru-RU" smtClean="0"/>
              <a:t>‹#›</a:t>
            </a:fld>
            <a:endParaRPr lang="ru-RU"/>
          </a:p>
        </p:txBody>
      </p:sp>
    </p:spTree>
    <p:extLst>
      <p:ext uri="{BB962C8B-B14F-4D97-AF65-F5344CB8AC3E}">
        <p14:creationId xmlns:p14="http://schemas.microsoft.com/office/powerpoint/2010/main" val="32954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A1FCEF2E-2F3F-4D63-A92A-922E6699AD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966" y="498915"/>
            <a:ext cx="2937534" cy="2614539"/>
          </a:xfrm>
          <a:prstGeom prst="rect">
            <a:avLst/>
          </a:prstGeom>
        </p:spPr>
      </p:pic>
      <p:pic>
        <p:nvPicPr>
          <p:cNvPr id="4" name="Рисунок 3">
            <a:extLst>
              <a:ext uri="{FF2B5EF4-FFF2-40B4-BE49-F238E27FC236}">
                <a16:creationId xmlns:a16="http://schemas.microsoft.com/office/drawing/2014/main" id="{50FF8062-5560-4547-A240-6E7E45BCFA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1969" y="264494"/>
            <a:ext cx="3260946" cy="2760060"/>
          </a:xfrm>
          <a:prstGeom prst="rect">
            <a:avLst/>
          </a:prstGeom>
        </p:spPr>
      </p:pic>
      <p:sp>
        <p:nvSpPr>
          <p:cNvPr id="5" name="TextBox 4">
            <a:extLst>
              <a:ext uri="{FF2B5EF4-FFF2-40B4-BE49-F238E27FC236}">
                <a16:creationId xmlns:a16="http://schemas.microsoft.com/office/drawing/2014/main" id="{F971262A-16D8-4DA9-9C63-22AB11BB56B8}"/>
              </a:ext>
            </a:extLst>
          </p:cNvPr>
          <p:cNvSpPr txBox="1"/>
          <p:nvPr/>
        </p:nvSpPr>
        <p:spPr>
          <a:xfrm>
            <a:off x="1896733" y="3429000"/>
            <a:ext cx="8826500" cy="830997"/>
          </a:xfrm>
          <a:prstGeom prst="rect">
            <a:avLst/>
          </a:prstGeom>
          <a:noFill/>
        </p:spPr>
        <p:txBody>
          <a:bodyPr wrap="square">
            <a:spAutoFit/>
          </a:bodyPr>
          <a:lstStyle/>
          <a:p>
            <a:pPr algn="ctr"/>
            <a:r>
              <a:rPr lang="ru-RU" sz="2400" b="1" i="1" dirty="0">
                <a:solidFill>
                  <a:srgbClr val="000000"/>
                </a:solidFill>
                <a:effectLst/>
                <a:latin typeface="Times New Roman" panose="02020603050405020304" pitchFamily="18" charset="0"/>
                <a:cs typeface="Times New Roman" panose="02020603050405020304" pitchFamily="18" charset="0"/>
              </a:rPr>
              <a:t>«</a:t>
            </a:r>
            <a:r>
              <a:rPr lang="ru-RU" sz="2400" b="1" i="1" dirty="0" err="1">
                <a:solidFill>
                  <a:srgbClr val="000000"/>
                </a:solidFill>
                <a:effectLst/>
                <a:latin typeface="Times New Roman" panose="02020603050405020304" pitchFamily="18" charset="0"/>
                <a:cs typeface="Times New Roman" panose="02020603050405020304" pitchFamily="18" charset="0"/>
              </a:rPr>
              <a:t>Модификациялар</a:t>
            </a:r>
            <a:r>
              <a:rPr lang="ru-RU" sz="2400" b="1" i="1" dirty="0">
                <a:solidFill>
                  <a:srgbClr val="000000"/>
                </a:solidFill>
                <a:effectLst/>
                <a:latin typeface="Times New Roman" panose="02020603050405020304" pitchFamily="18" charset="0"/>
                <a:cs typeface="Times New Roman" panose="02020603050405020304" pitchFamily="18" charset="0"/>
              </a:rPr>
              <a:t>. </a:t>
            </a:r>
            <a:r>
              <a:rPr lang="ru-RU" sz="2400" b="1" i="1" dirty="0" err="1">
                <a:solidFill>
                  <a:srgbClr val="000000"/>
                </a:solidFill>
                <a:effectLst/>
                <a:latin typeface="Times New Roman" panose="02020603050405020304" pitchFamily="18" charset="0"/>
                <a:cs typeface="Times New Roman" panose="02020603050405020304" pitchFamily="18" charset="0"/>
              </a:rPr>
              <a:t>Микроорганизмдердегі</a:t>
            </a:r>
            <a:r>
              <a:rPr lang="ru-RU" sz="2400" b="1" i="1" dirty="0">
                <a:solidFill>
                  <a:srgbClr val="000000"/>
                </a:solidFill>
                <a:effectLst/>
                <a:latin typeface="Times New Roman" panose="02020603050405020304" pitchFamily="18" charset="0"/>
                <a:cs typeface="Times New Roman" panose="02020603050405020304" pitchFamily="18" charset="0"/>
              </a:rPr>
              <a:t> генотип </a:t>
            </a:r>
            <a:r>
              <a:rPr lang="ru-RU" sz="2400" b="1" i="1" dirty="0" err="1">
                <a:solidFill>
                  <a:srgbClr val="000000"/>
                </a:solidFill>
                <a:effectLst/>
                <a:latin typeface="Times New Roman" panose="02020603050405020304" pitchFamily="18" charset="0"/>
                <a:cs typeface="Times New Roman" panose="02020603050405020304" pitchFamily="18" charset="0"/>
              </a:rPr>
              <a:t>және</a:t>
            </a:r>
            <a:r>
              <a:rPr lang="ru-RU" sz="2400" b="1" i="1" dirty="0">
                <a:solidFill>
                  <a:srgbClr val="000000"/>
                </a:solidFill>
                <a:effectLst/>
                <a:latin typeface="Times New Roman" panose="02020603050405020304" pitchFamily="18" charset="0"/>
                <a:cs typeface="Times New Roman" panose="02020603050405020304" pitchFamily="18" charset="0"/>
              </a:rPr>
              <a:t> </a:t>
            </a:r>
            <a:r>
              <a:rPr lang="ru-RU" sz="2400" b="1" i="1" dirty="0" err="1">
                <a:solidFill>
                  <a:srgbClr val="000000"/>
                </a:solidFill>
                <a:effectLst/>
                <a:latin typeface="Times New Roman" panose="02020603050405020304" pitchFamily="18" charset="0"/>
                <a:cs typeface="Times New Roman" panose="02020603050405020304" pitchFamily="18" charset="0"/>
              </a:rPr>
              <a:t>фенотиптік</a:t>
            </a:r>
            <a:r>
              <a:rPr lang="ru-RU" sz="2400" b="1" i="1" dirty="0">
                <a:solidFill>
                  <a:srgbClr val="000000"/>
                </a:solidFill>
                <a:effectLst/>
                <a:latin typeface="Times New Roman" panose="02020603050405020304" pitchFamily="18" charset="0"/>
                <a:cs typeface="Times New Roman" panose="02020603050405020304" pitchFamily="18" charset="0"/>
              </a:rPr>
              <a:t> </a:t>
            </a:r>
            <a:r>
              <a:rPr lang="ru-RU" sz="2400" b="1" i="1" dirty="0" err="1">
                <a:solidFill>
                  <a:srgbClr val="000000"/>
                </a:solidFill>
                <a:effectLst/>
                <a:latin typeface="Times New Roman" panose="02020603050405020304" pitchFamily="18" charset="0"/>
                <a:cs typeface="Times New Roman" panose="02020603050405020304" pitchFamily="18" charset="0"/>
              </a:rPr>
              <a:t>өзгергіштік</a:t>
            </a:r>
            <a:r>
              <a:rPr lang="ru-RU" sz="2400" b="1" i="1" dirty="0">
                <a:solidFill>
                  <a:srgbClr val="000000"/>
                </a:solidFill>
                <a:effectLst/>
                <a:latin typeface="Times New Roman" panose="02020603050405020304" pitchFamily="18" charset="0"/>
                <a:cs typeface="Times New Roman" panose="02020603050405020304" pitchFamily="18" charset="0"/>
              </a:rPr>
              <a:t> </a:t>
            </a:r>
            <a:r>
              <a:rPr lang="ru-RU" sz="2400" b="1" i="1" dirty="0" err="1">
                <a:solidFill>
                  <a:srgbClr val="000000"/>
                </a:solidFill>
                <a:effectLst/>
                <a:latin typeface="Times New Roman" panose="02020603050405020304" pitchFamily="18" charset="0"/>
                <a:cs typeface="Times New Roman" panose="02020603050405020304" pitchFamily="18" charset="0"/>
              </a:rPr>
              <a:t>түсініктері</a:t>
            </a:r>
            <a:r>
              <a:rPr lang="ru-RU" sz="2400" b="1" i="1" dirty="0">
                <a:solidFill>
                  <a:srgbClr val="000000"/>
                </a:solidFill>
                <a:effectLst/>
                <a:latin typeface="Times New Roman" panose="02020603050405020304" pitchFamily="18" charset="0"/>
                <a:cs typeface="Times New Roman" panose="02020603050405020304" pitchFamily="18" charset="0"/>
              </a:rPr>
              <a:t>»</a:t>
            </a:r>
            <a:endParaRPr lang="ru-RU" sz="2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3380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2">
            <a:extLst>
              <a:ext uri="{FF2B5EF4-FFF2-40B4-BE49-F238E27FC236}">
                <a16:creationId xmlns:a16="http://schemas.microsoft.com/office/drawing/2014/main" id="{E3BC3E63-E318-4A42-BA29-B562E9088C89}"/>
              </a:ext>
            </a:extLst>
          </p:cNvPr>
          <p:cNvSpPr txBox="1">
            <a:spLocks/>
          </p:cNvSpPr>
          <p:nvPr/>
        </p:nvSpPr>
        <p:spPr>
          <a:xfrm>
            <a:off x="238538" y="1655560"/>
            <a:ext cx="4223941" cy="5202440"/>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endParaRPr lang="ru-RU" sz="1700">
              <a:latin typeface="Times New Roman" panose="02020603050405020304" pitchFamily="18" charset="0"/>
              <a:cs typeface="Times New Roman" panose="02020603050405020304" pitchFamily="18" charset="0"/>
            </a:endParaRPr>
          </a:p>
          <a:p>
            <a:pPr algn="ctr"/>
            <a:r>
              <a:rPr lang="ru-RU" sz="1700">
                <a:latin typeface="Times New Roman" panose="02020603050405020304" pitchFamily="18" charset="0"/>
                <a:ea typeface="+mn-lt"/>
                <a:cs typeface="Times New Roman" panose="02020603050405020304" pitchFamily="18" charset="0"/>
              </a:rPr>
              <a:t>Модификациялық  өзгергіштік генотиптің өзгеруіне  байланысты емес, сондықтан олар тұқым  қуаламайды. Бірақ гендердің қызметіне  және ферменттердің белсенділігіне әсер етуі мүмкін. Мысалы, төменгі температурада  кейбір ферменттердің белсенділігі кемиді. Соған байланысты зат алмасу процесі өзгереді де, организмнің  өсіп-дамуы баяулайды. Олай болса, сыртқы орта факторларының әсерінен көптеген физиологиялық, биохимиялық және морфологиялық процестер өзгереді. Бірақ бұлар тек фенотиптік қана өзгерістер. Себебі мұндай жағдайда гендердің құрылымында ешқандай өзгеріс байқалмайды.</a:t>
            </a:r>
            <a:endParaRPr lang="ru-RU" sz="1700">
              <a:latin typeface="Times New Roman" panose="02020603050405020304" pitchFamily="18" charset="0"/>
              <a:cs typeface="Times New Roman" panose="02020603050405020304" pitchFamily="18" charset="0"/>
            </a:endParaRPr>
          </a:p>
          <a:p>
            <a:pPr algn="ctr"/>
            <a:endParaRPr lang="ru-RU" sz="1700" dirty="0">
              <a:latin typeface="Times New Roman" panose="02020603050405020304" pitchFamily="18" charset="0"/>
              <a:cs typeface="Times New Roman" panose="02020603050405020304" pitchFamily="18" charset="0"/>
            </a:endParaRPr>
          </a:p>
        </p:txBody>
      </p:sp>
      <p:sp>
        <p:nvSpPr>
          <p:cNvPr id="3" name="Rectangle 8">
            <a:extLst>
              <a:ext uri="{FF2B5EF4-FFF2-40B4-BE49-F238E27FC236}">
                <a16:creationId xmlns:a16="http://schemas.microsoft.com/office/drawing/2014/main" id="{B6545950-9146-438D-8005-67CCC686F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9">
            <a:extLst>
              <a:ext uri="{FF2B5EF4-FFF2-40B4-BE49-F238E27FC236}">
                <a16:creationId xmlns:a16="http://schemas.microsoft.com/office/drawing/2014/main" id="{11A9C827-5791-4407-ACBB-906E45448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Рисунок 4" descr="Изображение выглядит как другой&#10;&#10;Автоматически созданное описание">
            <a:extLst>
              <a:ext uri="{FF2B5EF4-FFF2-40B4-BE49-F238E27FC236}">
                <a16:creationId xmlns:a16="http://schemas.microsoft.com/office/drawing/2014/main" id="{38BAF824-EB3C-4E4B-BC7A-87A0E89A0567}"/>
              </a:ext>
            </a:extLst>
          </p:cNvPr>
          <p:cNvPicPr>
            <a:picLocks noChangeAspect="1"/>
          </p:cNvPicPr>
          <p:nvPr/>
        </p:nvPicPr>
        <p:blipFill>
          <a:blip r:embed="rId2"/>
          <a:stretch>
            <a:fillRect/>
          </a:stretch>
        </p:blipFill>
        <p:spPr>
          <a:xfrm>
            <a:off x="5405862" y="1546336"/>
            <a:ext cx="6019331" cy="3762081"/>
          </a:xfrm>
          <a:prstGeom prst="rect">
            <a:avLst/>
          </a:prstGeom>
          <a:effectLst/>
        </p:spPr>
      </p:pic>
    </p:spTree>
    <p:extLst>
      <p:ext uri="{BB962C8B-B14F-4D97-AF65-F5344CB8AC3E}">
        <p14:creationId xmlns:p14="http://schemas.microsoft.com/office/powerpoint/2010/main" val="312636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Rectangle 8">
            <a:extLst>
              <a:ext uri="{FF2B5EF4-FFF2-40B4-BE49-F238E27FC236}">
                <a16:creationId xmlns:a16="http://schemas.microsoft.com/office/drawing/2014/main" id="{D2C793E7-CC1F-4356-B9B6-6EF62DABF7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Рисунок 4">
            <a:extLst>
              <a:ext uri="{FF2B5EF4-FFF2-40B4-BE49-F238E27FC236}">
                <a16:creationId xmlns:a16="http://schemas.microsoft.com/office/drawing/2014/main" id="{8373603F-0D52-469E-91B9-998CB0BCBC46}"/>
              </a:ext>
            </a:extLst>
          </p:cNvPr>
          <p:cNvPicPr>
            <a:picLocks noChangeAspect="1"/>
          </p:cNvPicPr>
          <p:nvPr/>
        </p:nvPicPr>
        <p:blipFill>
          <a:blip r:embed="rId2"/>
          <a:stretch>
            <a:fillRect/>
          </a:stretch>
        </p:blipFill>
        <p:spPr>
          <a:xfrm>
            <a:off x="0" y="1219911"/>
            <a:ext cx="6305938" cy="3960978"/>
          </a:xfrm>
          <a:prstGeom prst="rect">
            <a:avLst/>
          </a:prstGeom>
        </p:spPr>
      </p:pic>
      <p:sp>
        <p:nvSpPr>
          <p:cNvPr id="4" name="Объект 2">
            <a:extLst>
              <a:ext uri="{FF2B5EF4-FFF2-40B4-BE49-F238E27FC236}">
                <a16:creationId xmlns:a16="http://schemas.microsoft.com/office/drawing/2014/main" id="{36DBBB8A-DE22-4385-9DB2-598012EED7ED}"/>
              </a:ext>
            </a:extLst>
          </p:cNvPr>
          <p:cNvSpPr txBox="1">
            <a:spLocks/>
          </p:cNvSpPr>
          <p:nvPr/>
        </p:nvSpPr>
        <p:spPr>
          <a:xfrm>
            <a:off x="5664390" y="1850929"/>
            <a:ext cx="6114329" cy="435108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ru-RU" sz="1700">
                <a:latin typeface="Times New Roman" panose="02020603050405020304" pitchFamily="18" charset="0"/>
                <a:ea typeface="+mn-lt"/>
                <a:cs typeface="Times New Roman" panose="02020603050405020304" pitchFamily="18" charset="0"/>
              </a:rPr>
              <a:t>Мысалы, бактериялық оперондарда құрылымдық гендерден басқа екі аймақ бар - промоутер мен оператор . Кейбір оперондардың операторы промоутер мен құрылымдық гендердің арасында орналасады (басқаларында промотордың құрамына кіреді). Егер оператор репрессор деп аталатын ақуызбен байланысса, онда олар бірге РНҚ -полимеразаның ДНҚ тізбегі бойымен қозғалуына жол бермейді . </a:t>
            </a:r>
            <a:r>
              <a:rPr lang="ru-RU" sz="1700" i="1">
                <a:latin typeface="Times New Roman" panose="02020603050405020304" pitchFamily="18" charset="0"/>
                <a:ea typeface="+mn-lt"/>
                <a:cs typeface="Times New Roman" panose="02020603050405020304" pitchFamily="18" charset="0"/>
              </a:rPr>
              <a:t>E. coli</a:t>
            </a:r>
            <a:r>
              <a:rPr lang="ru-RU" sz="1700">
                <a:latin typeface="Times New Roman" panose="02020603050405020304" pitchFamily="18" charset="0"/>
                <a:ea typeface="+mn-lt"/>
                <a:cs typeface="Times New Roman" panose="02020603050405020304" pitchFamily="18" charset="0"/>
              </a:rPr>
              <a:t> бактерияларындаұқсас механизмді байқауға болады. Лактозаның жетіспеушілігімен және глюкозаның артық болуымен репрессорлық ақуыз (Lacl) шығарылады, ол операторға бекітіледі, бұл РНҚ -полимеразаның лактозаны ыдырататын ферментті аудару үшін мРНҚ синтездеуіне жол бермейді. Бірақ лактоза бактерия цитоплазмасына енген кезде лактоза (индукторлық зат) репрессор ақуызымен байланысады, оның конформациясын өзгертеді, бұл репрессордың оператордан диссоциациялануына әкеледі. Бұл лактозаның ыдырауына арналған фермент синтезінің басталуына әкеледі.</a:t>
            </a:r>
            <a:endParaRPr lang="ru-RU" sz="1700" dirty="0">
              <a:latin typeface="Times New Roman" panose="02020603050405020304" pitchFamily="18" charset="0"/>
              <a:ea typeface="+mn-lt"/>
              <a:cs typeface="Times New Roman" panose="02020603050405020304" pitchFamily="18" charset="0"/>
            </a:endParaRPr>
          </a:p>
        </p:txBody>
      </p:sp>
      <p:sp>
        <p:nvSpPr>
          <p:cNvPr id="5" name="Rectangle 10">
            <a:extLst>
              <a:ext uri="{FF2B5EF4-FFF2-40B4-BE49-F238E27FC236}">
                <a16:creationId xmlns:a16="http://schemas.microsoft.com/office/drawing/2014/main" id="{494D246C-2259-455A-B090-B960ED53A6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2">
            <a:extLst>
              <a:ext uri="{FF2B5EF4-FFF2-40B4-BE49-F238E27FC236}">
                <a16:creationId xmlns:a16="http://schemas.microsoft.com/office/drawing/2014/main" id="{761EA024-FC85-4C65-928D-0ACF5C68B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101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8B0C76FA-0608-4069-9F0F-966FC52BEC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11">
            <a:extLst>
              <a:ext uri="{FF2B5EF4-FFF2-40B4-BE49-F238E27FC236}">
                <a16:creationId xmlns:a16="http://schemas.microsoft.com/office/drawing/2014/main" id="{5C932AFA-5B17-46CE-97E5-F3F04E3DFD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4" descr="Изображение выглядит как текст, посуда&#10;&#10;Автоматически созданное описание">
            <a:extLst>
              <a:ext uri="{FF2B5EF4-FFF2-40B4-BE49-F238E27FC236}">
                <a16:creationId xmlns:a16="http://schemas.microsoft.com/office/drawing/2014/main" id="{847D4743-9FE0-40F9-838B-E49BF1D067F9}"/>
              </a:ext>
            </a:extLst>
          </p:cNvPr>
          <p:cNvPicPr>
            <a:picLocks noChangeAspect="1"/>
          </p:cNvPicPr>
          <p:nvPr/>
        </p:nvPicPr>
        <p:blipFill>
          <a:blip r:embed="rId2"/>
          <a:stretch>
            <a:fillRect/>
          </a:stretch>
        </p:blipFill>
        <p:spPr>
          <a:xfrm>
            <a:off x="643467" y="584616"/>
            <a:ext cx="5294716" cy="5574487"/>
          </a:xfrm>
          <a:prstGeom prst="rect">
            <a:avLst/>
          </a:prstGeom>
        </p:spPr>
      </p:pic>
      <p:cxnSp>
        <p:nvCxnSpPr>
          <p:cNvPr id="5" name="Straight Connector 13">
            <a:extLst>
              <a:ext uri="{FF2B5EF4-FFF2-40B4-BE49-F238E27FC236}">
                <a16:creationId xmlns:a16="http://schemas.microsoft.com/office/drawing/2014/main" id="{59377F38-B409-48E4-8D43-1D7D865675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6" name="Рисунок 5" descr="Изображение выглядит как текст&#10;&#10;Автоматически созданное описание">
            <a:extLst>
              <a:ext uri="{FF2B5EF4-FFF2-40B4-BE49-F238E27FC236}">
                <a16:creationId xmlns:a16="http://schemas.microsoft.com/office/drawing/2014/main" id="{1BA5ABCF-193C-425B-9DB8-48991CCB1115}"/>
              </a:ext>
            </a:extLst>
          </p:cNvPr>
          <p:cNvPicPr>
            <a:picLocks noChangeAspect="1"/>
          </p:cNvPicPr>
          <p:nvPr/>
        </p:nvPicPr>
        <p:blipFill>
          <a:blip r:embed="rId3"/>
          <a:stretch>
            <a:fillRect/>
          </a:stretch>
        </p:blipFill>
        <p:spPr>
          <a:xfrm>
            <a:off x="6548055" y="686969"/>
            <a:ext cx="4433069" cy="5542312"/>
          </a:xfrm>
          <a:prstGeom prst="rect">
            <a:avLst/>
          </a:prstGeom>
        </p:spPr>
      </p:pic>
    </p:spTree>
    <p:extLst>
      <p:ext uri="{BB962C8B-B14F-4D97-AF65-F5344CB8AC3E}">
        <p14:creationId xmlns:p14="http://schemas.microsoft.com/office/powerpoint/2010/main" val="3746025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0">
            <a:extLst>
              <a:ext uri="{FF2B5EF4-FFF2-40B4-BE49-F238E27FC236}">
                <a16:creationId xmlns:a16="http://schemas.microsoft.com/office/drawing/2014/main" id="{69224D67-A5E5-4C72-ADD5-8635072E9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0444751" y="5617873"/>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0">
            <a:extLst>
              <a:ext uri="{FF2B5EF4-FFF2-40B4-BE49-F238E27FC236}">
                <a16:creationId xmlns:a16="http://schemas.microsoft.com/office/drawing/2014/main" id="{85DF1E40-4441-422A-B062-C6847A4D91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9890571" y="5825691"/>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Рисунок 3" descr="img10.jpg">
            <a:extLst>
              <a:ext uri="{FF2B5EF4-FFF2-40B4-BE49-F238E27FC236}">
                <a16:creationId xmlns:a16="http://schemas.microsoft.com/office/drawing/2014/main" id="{C7486E95-4062-4760-A547-FA3F39399907}"/>
              </a:ext>
            </a:extLst>
          </p:cNvPr>
          <p:cNvPicPr>
            <a:picLocks noChangeAspect="1"/>
          </p:cNvPicPr>
          <p:nvPr/>
        </p:nvPicPr>
        <p:blipFill>
          <a:blip r:embed="rId2" cstate="print"/>
          <a:stretch>
            <a:fillRect/>
          </a:stretch>
        </p:blipFill>
        <p:spPr>
          <a:xfrm>
            <a:off x="404735" y="0"/>
            <a:ext cx="11302584" cy="6858000"/>
          </a:xfrm>
          <a:prstGeom prst="rect">
            <a:avLst/>
          </a:prstGeom>
        </p:spPr>
      </p:pic>
      <p:grpSp>
        <p:nvGrpSpPr>
          <p:cNvPr id="5" name="Group 14">
            <a:extLst>
              <a:ext uri="{FF2B5EF4-FFF2-40B4-BE49-F238E27FC236}">
                <a16:creationId xmlns:a16="http://schemas.microsoft.com/office/drawing/2014/main" id="{8D389CAE-71D8-4883-A2B0-B6E601FD90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6" name="Rectangle 15">
              <a:extLst>
                <a:ext uri="{FF2B5EF4-FFF2-40B4-BE49-F238E27FC236}">
                  <a16:creationId xmlns:a16="http://schemas.microsoft.com/office/drawing/2014/main" id="{B178E8F0-AB91-4001-B2C5-BED4AF516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16">
              <a:extLst>
                <a:ext uri="{FF2B5EF4-FFF2-40B4-BE49-F238E27FC236}">
                  <a16:creationId xmlns:a16="http://schemas.microsoft.com/office/drawing/2014/main" id="{025457AC-4C37-4016-B97E-514FF52E59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41115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5FA706-32E2-4F8B-BF0B-906FA222CDAD}"/>
              </a:ext>
            </a:extLst>
          </p:cNvPr>
          <p:cNvSpPr txBox="1"/>
          <p:nvPr/>
        </p:nvSpPr>
        <p:spPr>
          <a:xfrm>
            <a:off x="327349" y="192913"/>
            <a:ext cx="11370427" cy="461665"/>
          </a:xfrm>
          <a:prstGeom prst="rect">
            <a:avLst/>
          </a:prstGeom>
          <a:noFill/>
        </p:spPr>
        <p:txBody>
          <a:bodyPr wrap="square" rtlCol="0">
            <a:spAutoFit/>
          </a:bodyPr>
          <a:lstStyle/>
          <a:p>
            <a:r>
              <a:rPr lang="kk-KZ"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grpSp>
        <p:nvGrpSpPr>
          <p:cNvPr id="3" name="Group 18">
            <a:extLst>
              <a:ext uri="{FF2B5EF4-FFF2-40B4-BE49-F238E27FC236}">
                <a16:creationId xmlns:a16="http://schemas.microsoft.com/office/drawing/2014/main" id="{91690C27-85E0-4A9D-8F72-77C2C6AB92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4" name="Isosceles Triangle 19">
              <a:extLst>
                <a:ext uri="{FF2B5EF4-FFF2-40B4-BE49-F238E27FC236}">
                  <a16:creationId xmlns:a16="http://schemas.microsoft.com/office/drawing/2014/main" id="{F1570014-5A63-4270-A3FB-E3B3925B29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0">
              <a:extLst>
                <a:ext uri="{FF2B5EF4-FFF2-40B4-BE49-F238E27FC236}">
                  <a16:creationId xmlns:a16="http://schemas.microsoft.com/office/drawing/2014/main" id="{77D89FBF-630E-4AC8-9054-193A8DDCCC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14">
            <a:extLst>
              <a:ext uri="{FF2B5EF4-FFF2-40B4-BE49-F238E27FC236}">
                <a16:creationId xmlns:a16="http://schemas.microsoft.com/office/drawing/2014/main" id="{01B1BB50-653D-4077-8CBF-3AAAA1EF01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7" name="Rectangle 15">
              <a:extLst>
                <a:ext uri="{FF2B5EF4-FFF2-40B4-BE49-F238E27FC236}">
                  <a16:creationId xmlns:a16="http://schemas.microsoft.com/office/drawing/2014/main" id="{67AAD558-2638-4C28-A5F8-4AD111793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16">
              <a:extLst>
                <a:ext uri="{FF2B5EF4-FFF2-40B4-BE49-F238E27FC236}">
                  <a16:creationId xmlns:a16="http://schemas.microsoft.com/office/drawing/2014/main" id="{48602689-4675-4C55-A444-B809C55E8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16">
            <a:extLst>
              <a:ext uri="{FF2B5EF4-FFF2-40B4-BE49-F238E27FC236}">
                <a16:creationId xmlns:a16="http://schemas.microsoft.com/office/drawing/2014/main" id="{461B9DB1-BFAD-4C9C-B6BF-4DCBB9B7D27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0" name="Freeform: Shape 17">
              <a:extLst>
                <a:ext uri="{FF2B5EF4-FFF2-40B4-BE49-F238E27FC236}">
                  <a16:creationId xmlns:a16="http://schemas.microsoft.com/office/drawing/2014/main" id="{6F3BEE73-2F24-4BAD-8CFE-AE9846ED4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 name="Freeform: Shape 18">
              <a:extLst>
                <a:ext uri="{FF2B5EF4-FFF2-40B4-BE49-F238E27FC236}">
                  <a16:creationId xmlns:a16="http://schemas.microsoft.com/office/drawing/2014/main" id="{66D370F2-1C5F-46D0-9C76-AEB7A3E64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 name="Freeform: Shape 19">
              <a:extLst>
                <a:ext uri="{FF2B5EF4-FFF2-40B4-BE49-F238E27FC236}">
                  <a16:creationId xmlns:a16="http://schemas.microsoft.com/office/drawing/2014/main" id="{3976F96D-0B8E-4947-BBF3-691AB4AAD0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3" name="Freeform: Shape 20">
              <a:extLst>
                <a:ext uri="{FF2B5EF4-FFF2-40B4-BE49-F238E27FC236}">
                  <a16:creationId xmlns:a16="http://schemas.microsoft.com/office/drawing/2014/main" id="{1107F3CD-3EFB-47C9-9F99-47AE34B911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4" name="Freeform: Shape 21">
              <a:extLst>
                <a:ext uri="{FF2B5EF4-FFF2-40B4-BE49-F238E27FC236}">
                  <a16:creationId xmlns:a16="http://schemas.microsoft.com/office/drawing/2014/main" id="{B8259380-E37D-4979-8FE6-215F43BE8D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5" name="Freeform: Shape 22">
              <a:extLst>
                <a:ext uri="{FF2B5EF4-FFF2-40B4-BE49-F238E27FC236}">
                  <a16:creationId xmlns:a16="http://schemas.microsoft.com/office/drawing/2014/main" id="{FB4BAB11-EE8F-452D-99D9-DF9BBBB44E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 name="Freeform: Shape 23">
              <a:extLst>
                <a:ext uri="{FF2B5EF4-FFF2-40B4-BE49-F238E27FC236}">
                  <a16:creationId xmlns:a16="http://schemas.microsoft.com/office/drawing/2014/main" id="{EEBF1A26-931A-400A-B48D-B1328B9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17" name="Rectangle 13">
            <a:extLst>
              <a:ext uri="{FF2B5EF4-FFF2-40B4-BE49-F238E27FC236}">
                <a16:creationId xmlns:a16="http://schemas.microsoft.com/office/drawing/2014/main" id="{B42A74EA-1698-408F-A84D-0633E85CF259}"/>
              </a:ext>
            </a:extLst>
          </p:cNvPr>
          <p:cNvSpPr>
            <a:spLocks noChangeArrowheads="1"/>
          </p:cNvSpPr>
          <p:nvPr/>
        </p:nvSpPr>
        <p:spPr bwMode="auto">
          <a:xfrm>
            <a:off x="623340" y="0"/>
            <a:ext cx="10904096" cy="4108817"/>
          </a:xfrm>
          <a:prstGeom prst="rect">
            <a:avLst/>
          </a:prstGeom>
          <a:noFill/>
          <a:ln w="9525">
            <a:noFill/>
            <a:miter lim="800000"/>
            <a:headEnd/>
            <a:tailEnd/>
          </a:ln>
        </p:spPr>
        <p:txBody>
          <a:bodyPr wrap="square" anchor="ctr">
            <a:spAutoFit/>
          </a:bodyPr>
          <a:lstStyle/>
          <a:p>
            <a:pPr algn="ctr"/>
            <a:r>
              <a:rPr lang="kk-KZ" sz="2200" b="1" dirty="0">
                <a:latin typeface="Times New Roman" pitchFamily="18" charset="0"/>
                <a:cs typeface="Times New Roman" pitchFamily="18" charset="0"/>
              </a:rPr>
              <a:t>Гендік мутацияның негізінен екі түрін ажыратады</a:t>
            </a:r>
            <a:r>
              <a:rPr lang="kk-KZ" sz="2400" b="1" dirty="0">
                <a:latin typeface="Times New Roman" pitchFamily="18" charset="0"/>
                <a:cs typeface="Times New Roman" pitchFamily="18" charset="0"/>
              </a:rPr>
              <a:t>: </a:t>
            </a:r>
          </a:p>
          <a:p>
            <a:pPr algn="just"/>
            <a:endParaRPr lang="kk-KZ" sz="2400" b="1" dirty="0">
              <a:latin typeface="Times New Roman" pitchFamily="18" charset="0"/>
              <a:cs typeface="Times New Roman" pitchFamily="18" charset="0"/>
            </a:endParaRPr>
          </a:p>
          <a:p>
            <a:pPr algn="just">
              <a:buFontTx/>
              <a:buAutoNum type="arabicPeriod"/>
            </a:pPr>
            <a:r>
              <a:rPr lang="kk-KZ" sz="1900" b="1" dirty="0">
                <a:latin typeface="Times New Roman" pitchFamily="18" charset="0"/>
                <a:cs typeface="Times New Roman" pitchFamily="18" charset="0"/>
              </a:rPr>
              <a:t>азотты негіздердің орын ауыстыруына </a:t>
            </a:r>
            <a:endParaRPr lang="en-US" sz="1900" b="1" dirty="0">
              <a:latin typeface="Times New Roman" pitchFamily="18" charset="0"/>
              <a:cs typeface="Times New Roman" pitchFamily="18" charset="0"/>
            </a:endParaRPr>
          </a:p>
          <a:p>
            <a:pPr algn="just">
              <a:buFontTx/>
              <a:buAutoNum type="arabicPeriod"/>
            </a:pPr>
            <a:r>
              <a:rPr lang="kk-KZ" sz="1900" b="1" dirty="0">
                <a:latin typeface="Times New Roman" pitchFamily="18" charset="0"/>
                <a:cs typeface="Times New Roman" pitchFamily="18" charset="0"/>
              </a:rPr>
              <a:t>бір азотты негіздің ДНҚ құрамынан түсіп қалуына немесе үстеме келіп қосылуына байланысты болатын мутациялар.</a:t>
            </a:r>
            <a:r>
              <a:rPr lang="kk-KZ" sz="1900" dirty="0">
                <a:latin typeface="Times New Roman" pitchFamily="18" charset="0"/>
                <a:cs typeface="Times New Roman" pitchFamily="18" charset="0"/>
              </a:rPr>
              <a:t> Мұндай өзгерістерді </a:t>
            </a:r>
            <a:r>
              <a:rPr lang="kk-KZ" sz="1900" b="1" dirty="0">
                <a:solidFill>
                  <a:srgbClr val="C00000"/>
                </a:solidFill>
                <a:latin typeface="Times New Roman" pitchFamily="18" charset="0"/>
                <a:cs typeface="Times New Roman" pitchFamily="18" charset="0"/>
              </a:rPr>
              <a:t>нүктелік мутация </a:t>
            </a:r>
            <a:r>
              <a:rPr lang="kk-KZ" sz="1900" dirty="0">
                <a:latin typeface="Times New Roman" pitchFamily="18" charset="0"/>
                <a:cs typeface="Times New Roman" pitchFamily="18" charset="0"/>
              </a:rPr>
              <a:t>деп те атайды. Олар мынандай жолдармен жүреді: </a:t>
            </a:r>
            <a:endParaRPr lang="ru-RU" sz="1900" dirty="0">
              <a:latin typeface="Times New Roman" pitchFamily="18" charset="0"/>
              <a:cs typeface="Times New Roman" pitchFamily="18" charset="0"/>
            </a:endParaRPr>
          </a:p>
          <a:p>
            <a:pPr algn="just"/>
            <a:endParaRPr lang="en-US" sz="1900" dirty="0">
              <a:latin typeface="Times New Roman" pitchFamily="18" charset="0"/>
              <a:cs typeface="Times New Roman" pitchFamily="18" charset="0"/>
            </a:endParaRPr>
          </a:p>
          <a:p>
            <a:pPr algn="just">
              <a:buFont typeface="Wingdings" pitchFamily="2" charset="2"/>
              <a:buChar char="§"/>
            </a:pPr>
            <a:r>
              <a:rPr lang="kk-KZ" sz="1900" dirty="0">
                <a:latin typeface="Times New Roman" pitchFamily="18" charset="0"/>
                <a:cs typeface="Times New Roman" pitchFamily="18" charset="0"/>
              </a:rPr>
              <a:t>  Бір пуриннің екіншісімен немесе бір пиримидиннің басқа біреуімен ауыстырылуы. Мұны </a:t>
            </a:r>
            <a:r>
              <a:rPr lang="kk-KZ" sz="1900" b="1" dirty="0">
                <a:solidFill>
                  <a:srgbClr val="C00000"/>
                </a:solidFill>
                <a:latin typeface="Times New Roman" pitchFamily="18" charset="0"/>
                <a:cs typeface="Times New Roman" pitchFamily="18" charset="0"/>
              </a:rPr>
              <a:t>транзиция </a:t>
            </a:r>
            <a:r>
              <a:rPr lang="kk-KZ" sz="1900" dirty="0">
                <a:latin typeface="Times New Roman" pitchFamily="18" charset="0"/>
                <a:cs typeface="Times New Roman" pitchFamily="18" charset="0"/>
              </a:rPr>
              <a:t>деп атайды.</a:t>
            </a:r>
            <a:r>
              <a:rPr lang="en-US" sz="1900" dirty="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pPr algn="just"/>
            <a:r>
              <a:rPr lang="kk-KZ"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a:t>
            </a:r>
            <a:r>
              <a:rPr lang="kk-KZ" sz="2000" b="1" dirty="0">
                <a:latin typeface="Times New Roman" pitchFamily="18" charset="0"/>
                <a:cs typeface="Times New Roman" pitchFamily="18" charset="0"/>
              </a:rPr>
              <a:t>АТ→</a:t>
            </a:r>
            <a:r>
              <a:rPr lang="en-US" sz="2000" b="1" dirty="0">
                <a:latin typeface="Times New Roman" pitchFamily="18" charset="0"/>
                <a:cs typeface="Times New Roman" pitchFamily="18" charset="0"/>
              </a:rPr>
              <a:t>GC</a:t>
            </a:r>
            <a:r>
              <a:rPr lang="kk-KZ"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GC→</a:t>
            </a:r>
            <a:r>
              <a:rPr lang="kk-KZ" sz="2000" b="1" dirty="0">
                <a:latin typeface="Times New Roman" pitchFamily="18" charset="0"/>
                <a:cs typeface="Times New Roman" pitchFamily="18" charset="0"/>
              </a:rPr>
              <a:t>АТ, ТА→С</a:t>
            </a:r>
            <a:r>
              <a:rPr lang="en-US" sz="2000" b="1" dirty="0">
                <a:latin typeface="Times New Roman" pitchFamily="18" charset="0"/>
                <a:cs typeface="Times New Roman" pitchFamily="18" charset="0"/>
              </a:rPr>
              <a:t>G</a:t>
            </a:r>
            <a:r>
              <a:rPr lang="kk-KZ" sz="2000" b="1" dirty="0">
                <a:latin typeface="Times New Roman" pitchFamily="18" charset="0"/>
                <a:cs typeface="Times New Roman" pitchFamily="18" charset="0"/>
              </a:rPr>
              <a:t>,С</a:t>
            </a:r>
            <a:r>
              <a:rPr lang="en-US" sz="2000" b="1" dirty="0">
                <a:latin typeface="Times New Roman" pitchFamily="18" charset="0"/>
                <a:cs typeface="Times New Roman" pitchFamily="18" charset="0"/>
              </a:rPr>
              <a:t>G</a:t>
            </a:r>
            <a:r>
              <a:rPr lang="kk-KZ" sz="2000" b="1" dirty="0">
                <a:latin typeface="Times New Roman" pitchFamily="18" charset="0"/>
                <a:cs typeface="Times New Roman" pitchFamily="18" charset="0"/>
              </a:rPr>
              <a:t>→ТА</a:t>
            </a:r>
            <a:r>
              <a:rPr lang="en-US" sz="2000" b="1" dirty="0">
                <a:latin typeface="Times New Roman" pitchFamily="18" charset="0"/>
                <a:cs typeface="Times New Roman" pitchFamily="18" charset="0"/>
              </a:rPr>
              <a:t>).</a:t>
            </a:r>
            <a:r>
              <a:rPr lang="kk-KZ" sz="2000" b="1" dirty="0">
                <a:solidFill>
                  <a:srgbClr val="000000"/>
                </a:solidFill>
                <a:latin typeface="Times New Roman" pitchFamily="18" charset="0"/>
                <a:cs typeface="Times New Roman" pitchFamily="18" charset="0"/>
              </a:rPr>
              <a:t> </a:t>
            </a:r>
            <a:endParaRPr lang="en-US" sz="2000" b="1" dirty="0">
              <a:solidFill>
                <a:srgbClr val="000000"/>
              </a:solidFill>
              <a:latin typeface="Times New Roman" pitchFamily="18" charset="0"/>
              <a:cs typeface="Times New Roman" pitchFamily="18" charset="0"/>
            </a:endParaRPr>
          </a:p>
          <a:p>
            <a:pPr algn="just"/>
            <a:endParaRPr lang="en-US" sz="2000" dirty="0">
              <a:solidFill>
                <a:srgbClr val="000000"/>
              </a:solidFill>
              <a:latin typeface="Times New Roman" pitchFamily="18" charset="0"/>
              <a:cs typeface="Times New Roman" pitchFamily="18" charset="0"/>
            </a:endParaRPr>
          </a:p>
          <a:p>
            <a:pPr algn="just">
              <a:buFont typeface="Wingdings" pitchFamily="2" charset="2"/>
              <a:buChar char="§"/>
            </a:pPr>
            <a:r>
              <a:rPr lang="kk-KZ" sz="1900" dirty="0">
                <a:solidFill>
                  <a:srgbClr val="000000"/>
                </a:solidFill>
                <a:latin typeface="Times New Roman" pitchFamily="18" charset="0"/>
                <a:cs typeface="Times New Roman" pitchFamily="18" charset="0"/>
              </a:rPr>
              <a:t>  Пуринді пиримидинге немесе керісінше алмастыру. Оны</a:t>
            </a:r>
            <a:r>
              <a:rPr lang="en-US" sz="1900" dirty="0">
                <a:solidFill>
                  <a:srgbClr val="000000"/>
                </a:solidFill>
                <a:latin typeface="Times New Roman" pitchFamily="18" charset="0"/>
                <a:cs typeface="Times New Roman" pitchFamily="18" charset="0"/>
              </a:rPr>
              <a:t> </a:t>
            </a:r>
            <a:r>
              <a:rPr lang="kk-KZ" sz="1900" b="1" dirty="0">
                <a:solidFill>
                  <a:srgbClr val="C00000"/>
                </a:solidFill>
                <a:latin typeface="Times New Roman" pitchFamily="18" charset="0"/>
                <a:cs typeface="Times New Roman" pitchFamily="18" charset="0"/>
              </a:rPr>
              <a:t>трансверсия </a:t>
            </a:r>
            <a:r>
              <a:rPr lang="kk-KZ" sz="1900" dirty="0">
                <a:solidFill>
                  <a:srgbClr val="000000"/>
                </a:solidFill>
                <a:latin typeface="Times New Roman" pitchFamily="18" charset="0"/>
                <a:cs typeface="Times New Roman" pitchFamily="18" charset="0"/>
              </a:rPr>
              <a:t>деп атайд</a:t>
            </a:r>
            <a:r>
              <a:rPr lang="kk-KZ" sz="2000" dirty="0">
                <a:solidFill>
                  <a:srgbClr val="000000"/>
                </a:solidFill>
                <a:latin typeface="Times New Roman" pitchFamily="18" charset="0"/>
                <a:cs typeface="Times New Roman" pitchFamily="18" charset="0"/>
              </a:rPr>
              <a:t>ы. </a:t>
            </a:r>
            <a:endParaRPr lang="en-US" sz="2000" dirty="0">
              <a:solidFill>
                <a:srgbClr val="000000"/>
              </a:solidFill>
              <a:latin typeface="Times New Roman" pitchFamily="18" charset="0"/>
              <a:cs typeface="Times New Roman" pitchFamily="18" charset="0"/>
            </a:endParaRPr>
          </a:p>
          <a:p>
            <a:pPr algn="just"/>
            <a:r>
              <a:rPr lang="kk-KZ"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(AT→CG</a:t>
            </a:r>
            <a:r>
              <a:rPr lang="kk-KZ"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CG→AT</a:t>
            </a:r>
            <a:r>
              <a:rPr lang="kk-KZ" sz="2000" b="1" dirty="0">
                <a:latin typeface="Times New Roman" pitchFamily="18" charset="0"/>
                <a:cs typeface="Times New Roman" pitchFamily="18" charset="0"/>
              </a:rPr>
              <a:t>,</a:t>
            </a:r>
            <a:r>
              <a:rPr lang="en-US" sz="2000" b="1" dirty="0">
                <a:latin typeface="Times New Roman" pitchFamily="18" charset="0"/>
                <a:cs typeface="Times New Roman" pitchFamily="18" charset="0"/>
              </a:rPr>
              <a:t>AT→TA</a:t>
            </a:r>
            <a:r>
              <a:rPr lang="kk-KZ" sz="2000" b="1" dirty="0">
                <a:latin typeface="Times New Roman" pitchFamily="18" charset="0"/>
                <a:cs typeface="Times New Roman" pitchFamily="18" charset="0"/>
              </a:rPr>
              <a:t>,</a:t>
            </a:r>
            <a:r>
              <a:rPr lang="en-US" sz="2000" b="1" dirty="0">
                <a:latin typeface="Times New Roman" pitchFamily="18" charset="0"/>
                <a:cs typeface="Times New Roman" pitchFamily="18" charset="0"/>
              </a:rPr>
              <a:t>TA→AT</a:t>
            </a:r>
            <a:r>
              <a:rPr lang="kk-KZ" sz="2000" b="1" dirty="0">
                <a:latin typeface="Times New Roman" pitchFamily="18" charset="0"/>
                <a:cs typeface="Times New Roman" pitchFamily="18" charset="0"/>
              </a:rPr>
              <a:t>,</a:t>
            </a:r>
            <a:r>
              <a:rPr lang="en-US" sz="2000" b="1" dirty="0">
                <a:latin typeface="Times New Roman" pitchFamily="18" charset="0"/>
                <a:cs typeface="Times New Roman" pitchFamily="18" charset="0"/>
              </a:rPr>
              <a:t>GC→CG</a:t>
            </a:r>
            <a:r>
              <a:rPr lang="kk-KZ" sz="2000" b="1" dirty="0">
                <a:latin typeface="Times New Roman" pitchFamily="18" charset="0"/>
                <a:cs typeface="Times New Roman" pitchFamily="18" charset="0"/>
              </a:rPr>
              <a:t>,</a:t>
            </a:r>
            <a:r>
              <a:rPr lang="en-US" sz="2000" b="1" dirty="0">
                <a:latin typeface="Times New Roman" pitchFamily="18" charset="0"/>
                <a:cs typeface="Times New Roman" pitchFamily="18" charset="0"/>
              </a:rPr>
              <a:t>CG→GC</a:t>
            </a:r>
            <a:r>
              <a:rPr lang="kk-KZ" sz="2000" b="1" dirty="0">
                <a:latin typeface="Times New Roman" pitchFamily="18" charset="0"/>
                <a:cs typeface="Times New Roman" pitchFamily="18" charset="0"/>
              </a:rPr>
              <a:t>,</a:t>
            </a:r>
            <a:r>
              <a:rPr lang="en-US" sz="2000" b="1" dirty="0">
                <a:latin typeface="Times New Roman" pitchFamily="18" charset="0"/>
                <a:cs typeface="Times New Roman" pitchFamily="18" charset="0"/>
              </a:rPr>
              <a:t>T</a:t>
            </a:r>
            <a:r>
              <a:rPr lang="kk-KZ" sz="2000" b="1" dirty="0">
                <a:latin typeface="Times New Roman" pitchFamily="18" charset="0"/>
                <a:cs typeface="Times New Roman" pitchFamily="18" charset="0"/>
              </a:rPr>
              <a:t>А</a:t>
            </a:r>
            <a:r>
              <a:rPr lang="en-US" sz="2000" b="1" dirty="0">
                <a:latin typeface="Times New Roman" pitchFamily="18" charset="0"/>
                <a:cs typeface="Times New Roman" pitchFamily="18" charset="0"/>
              </a:rPr>
              <a:t>→GC</a:t>
            </a:r>
            <a:r>
              <a:rPr lang="kk-KZ" sz="2000" b="1" dirty="0">
                <a:latin typeface="Times New Roman" pitchFamily="18" charset="0"/>
                <a:cs typeface="Times New Roman" pitchFamily="18" charset="0"/>
              </a:rPr>
              <a:t>, </a:t>
            </a:r>
            <a:r>
              <a:rPr lang="en-US" sz="2000" b="1" dirty="0">
                <a:latin typeface="Times New Roman" pitchFamily="18" charset="0"/>
                <a:cs typeface="Times New Roman" pitchFamily="18" charset="0"/>
              </a:rPr>
              <a:t>GC → T</a:t>
            </a:r>
            <a:r>
              <a:rPr lang="kk-KZ" sz="2000" b="1" dirty="0">
                <a:latin typeface="Times New Roman" pitchFamily="18" charset="0"/>
                <a:cs typeface="Times New Roman" pitchFamily="18" charset="0"/>
              </a:rPr>
              <a:t>А</a:t>
            </a:r>
            <a:r>
              <a:rPr lang="en-US" sz="2000" b="1" dirty="0">
                <a:latin typeface="Times New Roman" pitchFamily="18" charset="0"/>
                <a:cs typeface="Times New Roman" pitchFamily="18" charset="0"/>
              </a:rPr>
              <a:t>).</a:t>
            </a:r>
            <a:endParaRPr lang="ru-RU" sz="2000" b="1" dirty="0">
              <a:latin typeface="Times New Roman" pitchFamily="18" charset="0"/>
              <a:cs typeface="Times New Roman" pitchFamily="18" charset="0"/>
            </a:endParaRPr>
          </a:p>
        </p:txBody>
      </p:sp>
      <p:pic>
        <p:nvPicPr>
          <p:cNvPr id="18" name="Picture 2">
            <a:extLst>
              <a:ext uri="{FF2B5EF4-FFF2-40B4-BE49-F238E27FC236}">
                <a16:creationId xmlns:a16="http://schemas.microsoft.com/office/drawing/2014/main" id="{8EFFE464-644A-4D06-A874-871E4D95EF09}"/>
              </a:ext>
            </a:extLst>
          </p:cNvPr>
          <p:cNvPicPr>
            <a:picLocks noChangeAspect="1" noChangeArrowheads="1"/>
          </p:cNvPicPr>
          <p:nvPr/>
        </p:nvPicPr>
        <p:blipFill>
          <a:blip r:embed="rId2" cstate="print"/>
          <a:srcRect l="14516" t="28279" r="28224" b="25000"/>
          <a:stretch>
            <a:fillRect/>
          </a:stretch>
        </p:blipFill>
        <p:spPr bwMode="auto">
          <a:xfrm>
            <a:off x="1963712" y="4242216"/>
            <a:ext cx="8709285" cy="2615784"/>
          </a:xfrm>
          <a:prstGeom prst="rect">
            <a:avLst/>
          </a:prstGeom>
          <a:noFill/>
          <a:ln w="9525">
            <a:noFill/>
            <a:miter lim="800000"/>
            <a:headEnd/>
            <a:tailEnd/>
          </a:ln>
        </p:spPr>
      </p:pic>
    </p:spTree>
    <p:extLst>
      <p:ext uri="{BB962C8B-B14F-4D97-AF65-F5344CB8AC3E}">
        <p14:creationId xmlns:p14="http://schemas.microsoft.com/office/powerpoint/2010/main" val="3711648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4">
            <a:extLst>
              <a:ext uri="{FF2B5EF4-FFF2-40B4-BE49-F238E27FC236}">
                <a16:creationId xmlns:a16="http://schemas.microsoft.com/office/drawing/2014/main" id="{AA29C993-397F-46F5-AA66-CAECE5F5F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01648"/>
          </a:xfrm>
          <a:prstGeom prst="rect">
            <a:avLst/>
          </a:prstGeom>
          <a:solidFill>
            <a:srgbClr val="646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76">
            <a:extLst>
              <a:ext uri="{FF2B5EF4-FFF2-40B4-BE49-F238E27FC236}">
                <a16:creationId xmlns:a16="http://schemas.microsoft.com/office/drawing/2014/main" id="{E0EF47A3-3902-4482-82B7-7020BADB0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56352"/>
            <a:ext cx="12192000" cy="501648"/>
          </a:xfrm>
          <a:prstGeom prst="rect">
            <a:avLst/>
          </a:prstGeom>
          <a:solidFill>
            <a:srgbClr val="646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a:extLst>
              <a:ext uri="{FF2B5EF4-FFF2-40B4-BE49-F238E27FC236}">
                <a16:creationId xmlns:a16="http://schemas.microsoft.com/office/drawing/2014/main" id="{8D40DF43-C878-4918-B7E4-52E32C7E742D}"/>
              </a:ext>
            </a:extLst>
          </p:cNvPr>
          <p:cNvPicPr>
            <a:picLocks noChangeAspect="1" noChangeArrowheads="1"/>
          </p:cNvPicPr>
          <p:nvPr/>
        </p:nvPicPr>
        <p:blipFill>
          <a:blip r:embed="rId2" cstate="print"/>
          <a:srcRect l="15440" t="13068" r="29083" b="23295"/>
          <a:stretch>
            <a:fillRect/>
          </a:stretch>
        </p:blipFill>
        <p:spPr bwMode="auto">
          <a:xfrm>
            <a:off x="221673" y="969818"/>
            <a:ext cx="5957454" cy="4655127"/>
          </a:xfrm>
          <a:prstGeom prst="rect">
            <a:avLst/>
          </a:prstGeom>
          <a:noFill/>
          <a:ln w="9525">
            <a:noFill/>
            <a:miter lim="800000"/>
            <a:headEnd/>
            <a:tailEnd/>
          </a:ln>
        </p:spPr>
      </p:pic>
      <p:pic>
        <p:nvPicPr>
          <p:cNvPr id="5" name="Picture 3">
            <a:extLst>
              <a:ext uri="{FF2B5EF4-FFF2-40B4-BE49-F238E27FC236}">
                <a16:creationId xmlns:a16="http://schemas.microsoft.com/office/drawing/2014/main" id="{703EB6D4-B246-4F18-8E19-006411980778}"/>
              </a:ext>
            </a:extLst>
          </p:cNvPr>
          <p:cNvPicPr>
            <a:picLocks noChangeAspect="1" noChangeArrowheads="1"/>
          </p:cNvPicPr>
          <p:nvPr/>
        </p:nvPicPr>
        <p:blipFill>
          <a:blip r:embed="rId3" cstate="print"/>
          <a:srcRect l="16991" t="13352" r="32004" b="21875"/>
          <a:stretch>
            <a:fillRect/>
          </a:stretch>
        </p:blipFill>
        <p:spPr bwMode="auto">
          <a:xfrm>
            <a:off x="6068291" y="1039091"/>
            <a:ext cx="5888182" cy="4738255"/>
          </a:xfrm>
          <a:prstGeom prst="rect">
            <a:avLst/>
          </a:prstGeom>
          <a:noFill/>
          <a:ln w="9525">
            <a:noFill/>
            <a:miter lim="800000"/>
            <a:headEnd/>
            <a:tailEnd/>
          </a:ln>
        </p:spPr>
      </p:pic>
    </p:spTree>
    <p:extLst>
      <p:ext uri="{BB962C8B-B14F-4D97-AF65-F5344CB8AC3E}">
        <p14:creationId xmlns:p14="http://schemas.microsoft.com/office/powerpoint/2010/main" val="13281681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9C11CB69-D43D-433F-95E6-A0C7D9AE0CE5}"/>
              </a:ext>
            </a:extLst>
          </p:cNvPr>
          <p:cNvPicPr>
            <a:picLocks noChangeAspect="1" noChangeArrowheads="1"/>
          </p:cNvPicPr>
          <p:nvPr/>
        </p:nvPicPr>
        <p:blipFill>
          <a:blip r:embed="rId2" cstate="print"/>
          <a:srcRect l="17097" t="37595" r="30833" b="15246"/>
          <a:stretch>
            <a:fillRect/>
          </a:stretch>
        </p:blipFill>
        <p:spPr bwMode="auto">
          <a:xfrm>
            <a:off x="5167745" y="3352800"/>
            <a:ext cx="6747165" cy="3325091"/>
          </a:xfrm>
          <a:prstGeom prst="rect">
            <a:avLst/>
          </a:prstGeom>
          <a:noFill/>
          <a:ln w="9525">
            <a:noFill/>
            <a:miter lim="800000"/>
            <a:headEnd/>
            <a:tailEnd/>
          </a:ln>
        </p:spPr>
      </p:pic>
      <p:sp>
        <p:nvSpPr>
          <p:cNvPr id="3" name="Прямоугольник 2">
            <a:extLst>
              <a:ext uri="{FF2B5EF4-FFF2-40B4-BE49-F238E27FC236}">
                <a16:creationId xmlns:a16="http://schemas.microsoft.com/office/drawing/2014/main" id="{692A5844-DFC6-4ECB-B6DA-BF67E68440D4}"/>
              </a:ext>
            </a:extLst>
          </p:cNvPr>
          <p:cNvSpPr/>
          <p:nvPr/>
        </p:nvSpPr>
        <p:spPr>
          <a:xfrm>
            <a:off x="6414653" y="376996"/>
            <a:ext cx="5472545" cy="2862322"/>
          </a:xfrm>
          <a:prstGeom prst="rect">
            <a:avLst/>
          </a:prstGeom>
        </p:spPr>
        <p:txBody>
          <a:bodyPr wrap="square">
            <a:spAutoFit/>
          </a:bodyPr>
          <a:lstStyle/>
          <a:p>
            <a:pPr algn="ctr"/>
            <a:r>
              <a:rPr lang="ru-RU" b="1" dirty="0" err="1">
                <a:latin typeface="Times New Roman" pitchFamily="18" charset="0"/>
                <a:cs typeface="Times New Roman" pitchFamily="18" charset="0"/>
              </a:rPr>
              <a:t>Орақ тәрізді жасушалық </a:t>
            </a:r>
            <a:r>
              <a:rPr lang="ru-RU" b="1" dirty="0">
                <a:latin typeface="Times New Roman" pitchFamily="18" charset="0"/>
                <a:cs typeface="Times New Roman" pitchFamily="18" charset="0"/>
              </a:rPr>
              <a:t>анемия </a:t>
            </a:r>
            <a:r>
              <a:rPr lang="ru-RU" dirty="0">
                <a:latin typeface="Times New Roman" pitchFamily="18" charset="0"/>
                <a:cs typeface="Times New Roman" pitchFamily="18" charset="0"/>
              </a:rPr>
              <a:t>(</a:t>
            </a:r>
            <a:r>
              <a:rPr lang="ru-RU" dirty="0" err="1">
                <a:latin typeface="Times New Roman" pitchFamily="18" charset="0"/>
                <a:cs typeface="Times New Roman" pitchFamily="18" charset="0"/>
              </a:rPr>
              <a:t>қан аздық</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қанның құрамында </a:t>
            </a:r>
            <a:r>
              <a:rPr lang="ru-RU" dirty="0">
                <a:latin typeface="Times New Roman" pitchFamily="18" charset="0"/>
                <a:cs typeface="Times New Roman" pitchFamily="18" charset="0"/>
              </a:rPr>
              <a:t>оттек </a:t>
            </a:r>
            <a:r>
              <a:rPr lang="ru-RU" dirty="0" err="1">
                <a:latin typeface="Times New Roman" pitchFamily="18" charset="0"/>
                <a:cs typeface="Times New Roman" pitchFamily="18" charset="0"/>
              </a:rPr>
              <a:t>тасымалдаушы</a:t>
            </a:r>
            <a:r>
              <a:rPr lang="ru-RU" dirty="0">
                <a:latin typeface="Times New Roman" pitchFamily="18" charset="0"/>
                <a:cs typeface="Times New Roman" pitchFamily="18" charset="0"/>
              </a:rPr>
              <a:t> гемоглобин,</a:t>
            </a:r>
            <a:r>
              <a:rPr lang="ru-RU" dirty="0" err="1">
                <a:latin typeface="Times New Roman" pitchFamily="18" charset="0"/>
                <a:cs typeface="Times New Roman" pitchFamily="18" charset="0"/>
              </a:rPr>
              <a:t>қанның қызыл жасушаларының ауытқыған түрлерінің пайда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болуы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Қалыпты жағдайда қан құрамында </a:t>
            </a:r>
            <a:r>
              <a:rPr lang="ru-RU" dirty="0">
                <a:latin typeface="Times New Roman" pitchFamily="18" charset="0"/>
                <a:cs typeface="Times New Roman" pitchFamily="18" charset="0"/>
              </a:rPr>
              <a:t>гемоглобин А </a:t>
            </a:r>
            <a:r>
              <a:rPr lang="ru-RU" dirty="0" err="1">
                <a:latin typeface="Times New Roman" pitchFamily="18" charset="0"/>
                <a:cs typeface="Times New Roman" pitchFamily="18" charset="0"/>
              </a:rPr>
              <a:t>болады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бірақ орақ тәрізді жасушалық қан аздық ауруымен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ауыратын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науқастарда қан құрамында қызыл жасушалары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өзгерген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орақ тәрізді </a:t>
            </a:r>
            <a:r>
              <a:rPr lang="ru-RU" dirty="0">
                <a:latin typeface="Times New Roman" pitchFamily="18" charset="0"/>
                <a:cs typeface="Times New Roman" pitchFamily="18" charset="0"/>
              </a:rPr>
              <a:t>гемоглобин С </a:t>
            </a:r>
            <a:r>
              <a:rPr lang="ru-RU" dirty="0" err="1">
                <a:latin typeface="Times New Roman" pitchFamily="18" charset="0"/>
                <a:cs typeface="Times New Roman" pitchFamily="18" charset="0"/>
              </a:rPr>
              <a:t>түзіледі</a:t>
            </a:r>
            <a:r>
              <a:rPr lang="ru-RU" dirty="0">
                <a:latin typeface="Times New Roman" pitchFamily="18" charset="0"/>
                <a:cs typeface="Times New Roman" pitchFamily="18" charset="0"/>
              </a:rPr>
              <a:t>.</a:t>
            </a:r>
            <a:br>
              <a:rPr lang="ru-RU" dirty="0"/>
            </a:br>
            <a:endParaRPr lang="ru-RU" dirty="0"/>
          </a:p>
        </p:txBody>
      </p:sp>
      <p:pic>
        <p:nvPicPr>
          <p:cNvPr id="4" name="Picture 3">
            <a:extLst>
              <a:ext uri="{FF2B5EF4-FFF2-40B4-BE49-F238E27FC236}">
                <a16:creationId xmlns:a16="http://schemas.microsoft.com/office/drawing/2014/main" id="{5BFAC235-8049-4B87-BAC4-3670CC38FD6B}"/>
              </a:ext>
            </a:extLst>
          </p:cNvPr>
          <p:cNvPicPr>
            <a:picLocks noChangeAspect="1" noChangeArrowheads="1"/>
          </p:cNvPicPr>
          <p:nvPr/>
        </p:nvPicPr>
        <p:blipFill>
          <a:blip r:embed="rId3" cstate="print"/>
          <a:srcRect l="14801" t="24432" r="27805" b="23864"/>
          <a:stretch>
            <a:fillRect/>
          </a:stretch>
        </p:blipFill>
        <p:spPr bwMode="auto">
          <a:xfrm>
            <a:off x="-1" y="193964"/>
            <a:ext cx="6414655" cy="3117272"/>
          </a:xfrm>
          <a:prstGeom prst="rect">
            <a:avLst/>
          </a:prstGeom>
          <a:noFill/>
          <a:ln w="9525">
            <a:noFill/>
            <a:miter lim="800000"/>
            <a:headEnd/>
            <a:tailEnd/>
          </a:ln>
        </p:spPr>
      </p:pic>
      <p:pic>
        <p:nvPicPr>
          <p:cNvPr id="5" name="Picture 2">
            <a:extLst>
              <a:ext uri="{FF2B5EF4-FFF2-40B4-BE49-F238E27FC236}">
                <a16:creationId xmlns:a16="http://schemas.microsoft.com/office/drawing/2014/main" id="{8112B247-74C0-4384-9EE6-51EAE6AA790E}"/>
              </a:ext>
            </a:extLst>
          </p:cNvPr>
          <p:cNvPicPr>
            <a:picLocks noChangeAspect="1" noChangeArrowheads="1"/>
          </p:cNvPicPr>
          <p:nvPr/>
        </p:nvPicPr>
        <p:blipFill>
          <a:blip r:embed="rId4" cstate="print"/>
          <a:srcRect l="21403" t="31439" r="35365" b="30682"/>
          <a:stretch>
            <a:fillRect/>
          </a:stretch>
        </p:blipFill>
        <p:spPr bwMode="auto">
          <a:xfrm>
            <a:off x="1" y="3748709"/>
            <a:ext cx="5029200" cy="2721365"/>
          </a:xfrm>
          <a:prstGeom prst="rect">
            <a:avLst/>
          </a:prstGeom>
          <a:noFill/>
          <a:ln w="9525">
            <a:noFill/>
            <a:miter lim="800000"/>
            <a:headEnd/>
            <a:tailEnd/>
          </a:ln>
        </p:spPr>
      </p:pic>
    </p:spTree>
    <p:extLst>
      <p:ext uri="{BB962C8B-B14F-4D97-AF65-F5344CB8AC3E}">
        <p14:creationId xmlns:p14="http://schemas.microsoft.com/office/powerpoint/2010/main" val="2649328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80AEF7-D3AC-4DF8-BD3A-003BE87F9CA1}"/>
              </a:ext>
            </a:extLst>
          </p:cNvPr>
          <p:cNvSpPr txBox="1">
            <a:spLocks/>
          </p:cNvSpPr>
          <p:nvPr/>
        </p:nvSpPr>
        <p:spPr>
          <a:xfrm>
            <a:off x="1653363" y="365760"/>
            <a:ext cx="9367203" cy="118872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kk-KZ"/>
              <a:t>Кері мутация</a:t>
            </a:r>
            <a:endParaRPr lang="ru-RU" dirty="0"/>
          </a:p>
        </p:txBody>
      </p:sp>
      <p:sp>
        <p:nvSpPr>
          <p:cNvPr id="3" name="Freeform: Shape 7">
            <a:extLst>
              <a:ext uri="{FF2B5EF4-FFF2-40B4-BE49-F238E27FC236}">
                <a16:creationId xmlns:a16="http://schemas.microsoft.com/office/drawing/2014/main" id="{70BF2F8C-3DA3-437F-A973-55FB27CE0B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9">
            <a:extLst>
              <a:ext uri="{FF2B5EF4-FFF2-40B4-BE49-F238E27FC236}">
                <a16:creationId xmlns:a16="http://schemas.microsoft.com/office/drawing/2014/main" id="{0ED69370-A332-49C7-9F0C-046F6E0E84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11">
            <a:extLst>
              <a:ext uri="{FF2B5EF4-FFF2-40B4-BE49-F238E27FC236}">
                <a16:creationId xmlns:a16="http://schemas.microsoft.com/office/drawing/2014/main" id="{1B38489F-2E93-4680-A027-0FCC82356F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Объект 2">
            <a:extLst>
              <a:ext uri="{FF2B5EF4-FFF2-40B4-BE49-F238E27FC236}">
                <a16:creationId xmlns:a16="http://schemas.microsoft.com/office/drawing/2014/main" id="{46A749A9-9D5C-42AA-9CAE-C9EF6043FC32}"/>
              </a:ext>
            </a:extLst>
          </p:cNvPr>
          <p:cNvSpPr txBox="1">
            <a:spLocks/>
          </p:cNvSpPr>
          <p:nvPr/>
        </p:nvSpPr>
        <p:spPr>
          <a:xfrm>
            <a:off x="1653363" y="2176272"/>
            <a:ext cx="9367204" cy="4041648"/>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kk-KZ" sz="2400"/>
              <a:t>  Кері мутация немесе реверсиялы мутация(лат. </a:t>
            </a:r>
            <a:r>
              <a:rPr lang="en-US" sz="2400"/>
              <a:t>reversus</a:t>
            </a:r>
            <a:r>
              <a:rPr lang="kk-KZ" sz="2400"/>
              <a:t> </a:t>
            </a:r>
            <a:r>
              <a:rPr lang="en-US" sz="2400"/>
              <a:t>-</a:t>
            </a:r>
            <a:r>
              <a:rPr lang="kk-KZ" sz="2400"/>
              <a:t> кері) жабайы фенотипті қалпына келтіретін мутация, генді өзгерткен тікелей мутацияның әсерін жояды. Осылайша, тек фенотипке әсер ететін супрессорлы мутациядан айырмашылығы, кері мутация бастапқы генотипті, демек фенотипті де қалпына келтіреді. </a:t>
            </a:r>
          </a:p>
          <a:p>
            <a:pPr marL="0" indent="0">
              <a:buFont typeface="Arial" panose="020B0604020202020204" pitchFamily="34" charset="0"/>
              <a:buNone/>
            </a:pPr>
            <a:r>
              <a:rPr lang="kk-KZ" sz="2400"/>
              <a:t>  Кері мутацияның екі түрі бар:</a:t>
            </a:r>
          </a:p>
          <a:p>
            <a:r>
              <a:rPr lang="kk-KZ" sz="2400"/>
              <a:t>Нағыз кері мутация - нуклеотидтердің бастапқы тізбегін қалпына келтіреді.</a:t>
            </a:r>
          </a:p>
          <a:p>
            <a:r>
              <a:rPr lang="kk-KZ" sz="2400"/>
              <a:t>Екіншілік кері мутация - геннің басқа бөлігіндегі тікелей мутация әсерін компенсациялайды.</a:t>
            </a:r>
            <a:endParaRPr lang="ru-RU" sz="2400"/>
          </a:p>
        </p:txBody>
      </p:sp>
    </p:spTree>
    <p:extLst>
      <p:ext uri="{BB962C8B-B14F-4D97-AF65-F5344CB8AC3E}">
        <p14:creationId xmlns:p14="http://schemas.microsoft.com/office/powerpoint/2010/main" val="3425419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6969122E-C2BF-4FE8-844A-2B1070ED55FB}"/>
              </a:ext>
            </a:extLst>
          </p:cNvPr>
          <p:cNvPicPr>
            <a:picLocks noChangeAspect="1"/>
          </p:cNvPicPr>
          <p:nvPr/>
        </p:nvPicPr>
        <p:blipFill rotWithShape="1">
          <a:blip r:embed="rId3"/>
          <a:srcRect l="12918" r="13086" b="3495"/>
          <a:stretch/>
        </p:blipFill>
        <p:spPr>
          <a:xfrm>
            <a:off x="1555750" y="0"/>
            <a:ext cx="9518650" cy="6979453"/>
          </a:xfrm>
          <a:prstGeom prst="rect">
            <a:avLst/>
          </a:prstGeom>
        </p:spPr>
      </p:pic>
    </p:spTree>
    <p:extLst>
      <p:ext uri="{BB962C8B-B14F-4D97-AF65-F5344CB8AC3E}">
        <p14:creationId xmlns:p14="http://schemas.microsoft.com/office/powerpoint/2010/main" val="736873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fference Between Forward and Reverse Mutation | Compare the Difference  Between Similar Terms">
            <a:extLst>
              <a:ext uri="{FF2B5EF4-FFF2-40B4-BE49-F238E27FC236}">
                <a16:creationId xmlns:a16="http://schemas.microsoft.com/office/drawing/2014/main" id="{5EE2C950-FB52-4457-9E6D-5C24E25AF1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4584" y="385833"/>
            <a:ext cx="6029012" cy="36542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Difference Between Forward and Reverse Mutation | Compare the Difference  Between Similar Terms">
            <a:extLst>
              <a:ext uri="{FF2B5EF4-FFF2-40B4-BE49-F238E27FC236}">
                <a16:creationId xmlns:a16="http://schemas.microsoft.com/office/drawing/2014/main" id="{60A076D6-F604-4006-A81D-DE3EDEF5641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67" t="51933" r="48567"/>
          <a:stretch/>
        </p:blipFill>
        <p:spPr bwMode="auto">
          <a:xfrm>
            <a:off x="4504383" y="4040108"/>
            <a:ext cx="3183233" cy="192940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Difference Between Forward and Reverse Mutation | Compare the Difference  Between Similar Terms">
            <a:extLst>
              <a:ext uri="{FF2B5EF4-FFF2-40B4-BE49-F238E27FC236}">
                <a16:creationId xmlns:a16="http://schemas.microsoft.com/office/drawing/2014/main" id="{4EEFDFA4-8581-4668-A8ED-00E9FC15AE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506" t="53164" r="21701" b="29823"/>
          <a:stretch/>
        </p:blipFill>
        <p:spPr bwMode="auto">
          <a:xfrm>
            <a:off x="5064382" y="3781004"/>
            <a:ext cx="853817" cy="815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0540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250351-24BD-4D6C-9A8E-57F059E44C56}"/>
              </a:ext>
            </a:extLst>
          </p:cNvPr>
          <p:cNvSpPr txBox="1"/>
          <p:nvPr/>
        </p:nvSpPr>
        <p:spPr>
          <a:xfrm>
            <a:off x="0" y="2152560"/>
            <a:ext cx="4451213" cy="3785419"/>
          </a:xfrm>
          <a:prstGeom prst="rect">
            <a:avLst/>
          </a:prstGeom>
        </p:spPr>
        <p:txBody>
          <a:bodyPr vert="horz" lIns="91440" tIns="45720" rIns="91440" bIns="45720" rtlCol="0">
            <a:normAutofit/>
          </a:bodyPr>
          <a:lstStyle/>
          <a:p>
            <a:pPr marL="342900" algn="ctr">
              <a:lnSpc>
                <a:spcPct val="90000"/>
              </a:lnSpc>
              <a:spcAft>
                <a:spcPts val="600"/>
              </a:spcAft>
            </a:pPr>
            <a:r>
              <a:rPr lang="kk-KZ" altLang="en-US" sz="2400" b="1" i="1" dirty="0">
                <a:latin typeface="Times New Roman" panose="02020603050405020304" pitchFamily="18" charset="0"/>
                <a:cs typeface="Times New Roman" panose="02020603050405020304" pitchFamily="18" charset="0"/>
              </a:rPr>
              <a:t>Өзгергіштік </a:t>
            </a:r>
            <a:r>
              <a:rPr lang="kk-KZ" altLang="en-US" sz="2400" i="1" dirty="0">
                <a:latin typeface="Times New Roman" panose="02020603050405020304" pitchFamily="18" charset="0"/>
                <a:cs typeface="Times New Roman" panose="02020603050405020304" pitchFamily="18" charset="0"/>
              </a:rPr>
              <a:t>дегеніміз организмнің сыртқы орта әсерінен өзгеруі яғни, жаңа қасиеттерге ие болып немесе бұрынғы бойында бар қасиеттерден айырылу қабілеті.</a:t>
            </a:r>
          </a:p>
          <a:p>
            <a:pPr marL="571500" indent="-228600" algn="ctr">
              <a:lnSpc>
                <a:spcPct val="90000"/>
              </a:lnSpc>
              <a:spcAft>
                <a:spcPts val="600"/>
              </a:spcAft>
              <a:buFont typeface="Arial" panose="020B0604020202020204" pitchFamily="34" charset="0"/>
              <a:buChar char="•"/>
            </a:pPr>
            <a:endParaRPr lang="en-US" sz="2400" b="1" i="1" dirty="0"/>
          </a:p>
        </p:txBody>
      </p:sp>
      <p:sp>
        <p:nvSpPr>
          <p:cNvPr id="3" name="Rectangle 134">
            <a:extLst>
              <a:ext uri="{FF2B5EF4-FFF2-40B4-BE49-F238E27FC236}">
                <a16:creationId xmlns:a16="http://schemas.microsoft.com/office/drawing/2014/main" id="{87D13E4B-F419-48B6-AD26-3FDE950D6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9">
            <a:extLst>
              <a:ext uri="{FF2B5EF4-FFF2-40B4-BE49-F238E27FC236}">
                <a16:creationId xmlns:a16="http://schemas.microsoft.com/office/drawing/2014/main" id="{85A5B0DA-E6DA-4609-BCAC-2D45A6A40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utoShape 2" descr="Адамның қалыпты кариотипі">
            <a:extLst>
              <a:ext uri="{FF2B5EF4-FFF2-40B4-BE49-F238E27FC236}">
                <a16:creationId xmlns:a16="http://schemas.microsoft.com/office/drawing/2014/main" id="{8B53C157-2091-4BD2-8C7D-C07E82E0B92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6" name="Picture 2" descr="Индивидуальная изменчивость или полиморфизм клеток » Строительный  онлайн-портал">
            <a:extLst>
              <a:ext uri="{FF2B5EF4-FFF2-40B4-BE49-F238E27FC236}">
                <a16:creationId xmlns:a16="http://schemas.microsoft.com/office/drawing/2014/main" id="{024DF2D6-CD27-4595-8A54-0A1C8D3BDB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8312" y="1014412"/>
            <a:ext cx="3143250" cy="513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019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DF770619-7527-4AB6-952D-3DF4D491EB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raphic 11">
            <a:extLst>
              <a:ext uri="{FF2B5EF4-FFF2-40B4-BE49-F238E27FC236}">
                <a16:creationId xmlns:a16="http://schemas.microsoft.com/office/drawing/2014/main" id="{AE80A7EC-0711-48F8-8E48-E254F9E2E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p>
        </p:txBody>
      </p:sp>
      <p:sp>
        <p:nvSpPr>
          <p:cNvPr id="4" name="Graphic 10">
            <a:extLst>
              <a:ext uri="{FF2B5EF4-FFF2-40B4-BE49-F238E27FC236}">
                <a16:creationId xmlns:a16="http://schemas.microsoft.com/office/drawing/2014/main" id="{9D6B4596-2D19-440F-BBD5-062F0FC5EA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p>
        </p:txBody>
      </p:sp>
      <p:sp>
        <p:nvSpPr>
          <p:cNvPr id="5" name="Graphic 12">
            <a:extLst>
              <a:ext uri="{FF2B5EF4-FFF2-40B4-BE49-F238E27FC236}">
                <a16:creationId xmlns:a16="http://schemas.microsoft.com/office/drawing/2014/main" id="{62797FCC-55C7-4ADF-9333-640557E6D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p>
        </p:txBody>
      </p:sp>
      <p:sp>
        <p:nvSpPr>
          <p:cNvPr id="6" name="Скругленный прямоугольник 2">
            <a:extLst>
              <a:ext uri="{FF2B5EF4-FFF2-40B4-BE49-F238E27FC236}">
                <a16:creationId xmlns:a16="http://schemas.microsoft.com/office/drawing/2014/main" id="{1B73F088-00B1-4D71-A53C-42E7CAC65C68}"/>
              </a:ext>
            </a:extLst>
          </p:cNvPr>
          <p:cNvSpPr/>
          <p:nvPr/>
        </p:nvSpPr>
        <p:spPr>
          <a:xfrm>
            <a:off x="2081283" y="2039111"/>
            <a:ext cx="3886200" cy="1828800"/>
          </a:xfrm>
          <a:prstGeom prst="roundRect">
            <a:avLst/>
          </a:prstGeom>
          <a:solidFill>
            <a:schemeClr val="bg2">
              <a:lumMod val="90000"/>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kk-KZ" sz="3200" b="1" dirty="0">
                <a:solidFill>
                  <a:srgbClr val="002060"/>
                </a:solidFill>
                <a:latin typeface="Times New Roman" pitchFamily="18" charset="0"/>
                <a:cs typeface="Times New Roman" pitchFamily="18" charset="0"/>
              </a:rPr>
              <a:t>Тұқым қуалайтын (генотиптік) өзгергіштік</a:t>
            </a:r>
            <a:endParaRPr lang="ru-RU" sz="3200" b="1" dirty="0">
              <a:solidFill>
                <a:srgbClr val="002060"/>
              </a:solidFill>
              <a:latin typeface="Times New Roman" pitchFamily="18" charset="0"/>
              <a:cs typeface="Times New Roman" pitchFamily="18" charset="0"/>
            </a:endParaRPr>
          </a:p>
        </p:txBody>
      </p:sp>
      <p:sp>
        <p:nvSpPr>
          <p:cNvPr id="7" name="Скругленный прямоугольник 4">
            <a:extLst>
              <a:ext uri="{FF2B5EF4-FFF2-40B4-BE49-F238E27FC236}">
                <a16:creationId xmlns:a16="http://schemas.microsoft.com/office/drawing/2014/main" id="{EC1ABFE5-5EBA-4255-B180-F6EAC98933EB}"/>
              </a:ext>
            </a:extLst>
          </p:cNvPr>
          <p:cNvSpPr/>
          <p:nvPr/>
        </p:nvSpPr>
        <p:spPr>
          <a:xfrm>
            <a:off x="6348483" y="2039111"/>
            <a:ext cx="4191000" cy="1905000"/>
          </a:xfrm>
          <a:prstGeom prst="roundRect">
            <a:avLst/>
          </a:prstGeom>
          <a:solidFill>
            <a:schemeClr val="bg2">
              <a:lumMod val="90000"/>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kk-KZ" sz="3200" b="1" dirty="0">
                <a:solidFill>
                  <a:srgbClr val="002060"/>
                </a:solidFill>
                <a:latin typeface="Times New Roman" pitchFamily="18" charset="0"/>
                <a:cs typeface="Times New Roman" pitchFamily="18" charset="0"/>
              </a:rPr>
              <a:t>Тұқым қуаламайтын (фенотиптік) өзгергіштік</a:t>
            </a:r>
            <a:endParaRPr lang="ru-RU" sz="3200" b="1" dirty="0">
              <a:solidFill>
                <a:srgbClr val="002060"/>
              </a:solidFill>
              <a:latin typeface="Times New Roman" pitchFamily="18" charset="0"/>
              <a:cs typeface="Times New Roman" pitchFamily="18" charset="0"/>
            </a:endParaRPr>
          </a:p>
        </p:txBody>
      </p:sp>
      <p:sp>
        <p:nvSpPr>
          <p:cNvPr id="8" name="Стрелка вниз 5">
            <a:extLst>
              <a:ext uri="{FF2B5EF4-FFF2-40B4-BE49-F238E27FC236}">
                <a16:creationId xmlns:a16="http://schemas.microsoft.com/office/drawing/2014/main" id="{E628CC4D-0C9A-438A-BE0F-62D1267B3076}"/>
              </a:ext>
            </a:extLst>
          </p:cNvPr>
          <p:cNvSpPr/>
          <p:nvPr/>
        </p:nvSpPr>
        <p:spPr>
          <a:xfrm>
            <a:off x="3986283" y="4020311"/>
            <a:ext cx="228600" cy="6858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sz="3200">
              <a:latin typeface="Times New Roman" pitchFamily="18" charset="0"/>
              <a:cs typeface="Times New Roman" pitchFamily="18" charset="0"/>
            </a:endParaRPr>
          </a:p>
        </p:txBody>
      </p:sp>
      <p:sp>
        <p:nvSpPr>
          <p:cNvPr id="9" name="Стрелка вниз 6">
            <a:extLst>
              <a:ext uri="{FF2B5EF4-FFF2-40B4-BE49-F238E27FC236}">
                <a16:creationId xmlns:a16="http://schemas.microsoft.com/office/drawing/2014/main" id="{0048D18C-9CA2-4E37-93EB-09B2FBBB4910}"/>
              </a:ext>
            </a:extLst>
          </p:cNvPr>
          <p:cNvSpPr/>
          <p:nvPr/>
        </p:nvSpPr>
        <p:spPr>
          <a:xfrm>
            <a:off x="8329683" y="4020311"/>
            <a:ext cx="228600" cy="6858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sz="3200">
              <a:latin typeface="Times New Roman" pitchFamily="18" charset="0"/>
              <a:cs typeface="Times New Roman" pitchFamily="18" charset="0"/>
            </a:endParaRPr>
          </a:p>
        </p:txBody>
      </p:sp>
      <p:sp>
        <p:nvSpPr>
          <p:cNvPr id="10" name="Скругленный прямоугольник 8">
            <a:extLst>
              <a:ext uri="{FF2B5EF4-FFF2-40B4-BE49-F238E27FC236}">
                <a16:creationId xmlns:a16="http://schemas.microsoft.com/office/drawing/2014/main" id="{67D860CF-52B1-4604-BEB0-9E1CE3D90646}"/>
              </a:ext>
            </a:extLst>
          </p:cNvPr>
          <p:cNvSpPr/>
          <p:nvPr/>
        </p:nvSpPr>
        <p:spPr>
          <a:xfrm>
            <a:off x="1700283" y="4858511"/>
            <a:ext cx="2438400" cy="1524000"/>
          </a:xfrm>
          <a:prstGeom prst="roundRect">
            <a:avLst/>
          </a:prstGeom>
          <a:solidFill>
            <a:schemeClr val="bg2">
              <a:lumMod val="90000"/>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kk-KZ" sz="2400" b="1" dirty="0">
                <a:solidFill>
                  <a:srgbClr val="002060"/>
                </a:solidFill>
                <a:latin typeface="Times New Roman" pitchFamily="18" charset="0"/>
                <a:cs typeface="Times New Roman" pitchFamily="18" charset="0"/>
              </a:rPr>
              <a:t>Комбинативтік өзгергіштік</a:t>
            </a:r>
            <a:endParaRPr lang="ru-RU" sz="2400" b="1" dirty="0">
              <a:solidFill>
                <a:srgbClr val="002060"/>
              </a:solidFill>
              <a:latin typeface="Times New Roman" pitchFamily="18" charset="0"/>
              <a:cs typeface="Times New Roman" pitchFamily="18" charset="0"/>
            </a:endParaRPr>
          </a:p>
        </p:txBody>
      </p:sp>
      <p:sp>
        <p:nvSpPr>
          <p:cNvPr id="11" name="Скругленный прямоугольник 9">
            <a:extLst>
              <a:ext uri="{FF2B5EF4-FFF2-40B4-BE49-F238E27FC236}">
                <a16:creationId xmlns:a16="http://schemas.microsoft.com/office/drawing/2014/main" id="{CE9A78C1-9644-4FEE-99C8-B729B778B102}"/>
              </a:ext>
            </a:extLst>
          </p:cNvPr>
          <p:cNvSpPr/>
          <p:nvPr/>
        </p:nvSpPr>
        <p:spPr>
          <a:xfrm>
            <a:off x="4214883" y="4858511"/>
            <a:ext cx="2667000" cy="1524000"/>
          </a:xfrm>
          <a:prstGeom prst="roundRect">
            <a:avLst/>
          </a:prstGeom>
          <a:solidFill>
            <a:schemeClr val="bg2">
              <a:lumMod val="90000"/>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kk-KZ" sz="2400" b="1" dirty="0">
                <a:solidFill>
                  <a:srgbClr val="002060"/>
                </a:solidFill>
                <a:latin typeface="Times New Roman" pitchFamily="18" charset="0"/>
                <a:cs typeface="Times New Roman" pitchFamily="18" charset="0"/>
              </a:rPr>
              <a:t>Мутациялық</a:t>
            </a:r>
          </a:p>
          <a:p>
            <a:pPr algn="ctr" eaLnBrk="1" hangingPunct="1">
              <a:defRPr/>
            </a:pPr>
            <a:r>
              <a:rPr lang="kk-KZ" sz="2400" b="1" dirty="0">
                <a:solidFill>
                  <a:srgbClr val="002060"/>
                </a:solidFill>
                <a:latin typeface="Times New Roman" pitchFamily="18" charset="0"/>
                <a:cs typeface="Times New Roman" pitchFamily="18" charset="0"/>
              </a:rPr>
              <a:t>өзгергіштік</a:t>
            </a:r>
            <a:endParaRPr lang="ru-RU" sz="2400" b="1" dirty="0">
              <a:solidFill>
                <a:srgbClr val="002060"/>
              </a:solidFill>
              <a:latin typeface="Times New Roman" pitchFamily="18" charset="0"/>
              <a:cs typeface="Times New Roman" pitchFamily="18" charset="0"/>
            </a:endParaRPr>
          </a:p>
        </p:txBody>
      </p:sp>
      <p:sp>
        <p:nvSpPr>
          <p:cNvPr id="12" name="Скругленный прямоугольник 10">
            <a:extLst>
              <a:ext uri="{FF2B5EF4-FFF2-40B4-BE49-F238E27FC236}">
                <a16:creationId xmlns:a16="http://schemas.microsoft.com/office/drawing/2014/main" id="{71C073A1-6B4B-4E24-AE85-634F17630148}"/>
              </a:ext>
            </a:extLst>
          </p:cNvPr>
          <p:cNvSpPr/>
          <p:nvPr/>
        </p:nvSpPr>
        <p:spPr>
          <a:xfrm>
            <a:off x="7034283" y="4858511"/>
            <a:ext cx="3657600" cy="1447800"/>
          </a:xfrm>
          <a:prstGeom prst="roundRect">
            <a:avLst/>
          </a:prstGeom>
          <a:solidFill>
            <a:schemeClr val="bg2">
              <a:lumMod val="90000"/>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kk-KZ" sz="2400" b="1" dirty="0">
                <a:solidFill>
                  <a:srgbClr val="002060"/>
                </a:solidFill>
                <a:latin typeface="Times New Roman" pitchFamily="18" charset="0"/>
                <a:cs typeface="Times New Roman" pitchFamily="18" charset="0"/>
              </a:rPr>
              <a:t>Модификациялық</a:t>
            </a:r>
          </a:p>
          <a:p>
            <a:pPr algn="ctr" eaLnBrk="1" hangingPunct="1">
              <a:defRPr/>
            </a:pPr>
            <a:r>
              <a:rPr lang="kk-KZ" sz="2400" b="1" dirty="0">
                <a:solidFill>
                  <a:srgbClr val="002060"/>
                </a:solidFill>
                <a:latin typeface="Times New Roman" pitchFamily="18" charset="0"/>
                <a:cs typeface="Times New Roman" pitchFamily="18" charset="0"/>
              </a:rPr>
              <a:t>өзгергіштік</a:t>
            </a:r>
            <a:endParaRPr lang="ru-RU" sz="2400" b="1" dirty="0">
              <a:solidFill>
                <a:srgbClr val="002060"/>
              </a:solidFill>
              <a:latin typeface="Times New Roman" pitchFamily="18" charset="0"/>
              <a:cs typeface="Times New Roman" pitchFamily="18" charset="0"/>
            </a:endParaRPr>
          </a:p>
        </p:txBody>
      </p:sp>
      <p:sp>
        <p:nvSpPr>
          <p:cNvPr id="13" name="Скругленный прямоугольник 11">
            <a:extLst>
              <a:ext uri="{FF2B5EF4-FFF2-40B4-BE49-F238E27FC236}">
                <a16:creationId xmlns:a16="http://schemas.microsoft.com/office/drawing/2014/main" id="{D5943E66-8BCB-4D9F-9DA4-65469BA5E04D}"/>
              </a:ext>
            </a:extLst>
          </p:cNvPr>
          <p:cNvSpPr/>
          <p:nvPr/>
        </p:nvSpPr>
        <p:spPr>
          <a:xfrm>
            <a:off x="3319856" y="686151"/>
            <a:ext cx="5410200" cy="914400"/>
          </a:xfrm>
          <a:prstGeom prst="roundRect">
            <a:avLst/>
          </a:prstGeom>
          <a:solidFill>
            <a:schemeClr val="bg2">
              <a:lumMod val="90000"/>
              <a:alpha val="18000"/>
            </a:schemeClr>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kk-KZ" sz="3200" dirty="0">
                <a:solidFill>
                  <a:schemeClr val="tx1"/>
                </a:solidFill>
                <a:latin typeface="Times New Roman" pitchFamily="18" charset="0"/>
                <a:cs typeface="Times New Roman" pitchFamily="18" charset="0"/>
              </a:rPr>
              <a:t>ӨЗГЕРГІШТІК</a:t>
            </a:r>
            <a:endParaRPr lang="ru-RU" sz="3200" b="1" dirty="0">
              <a:solidFill>
                <a:srgbClr val="002060"/>
              </a:solidFill>
              <a:latin typeface="Times New Roman" pitchFamily="18" charset="0"/>
              <a:cs typeface="Times New Roman" pitchFamily="18" charset="0"/>
            </a:endParaRPr>
          </a:p>
        </p:txBody>
      </p:sp>
      <p:sp>
        <p:nvSpPr>
          <p:cNvPr id="14" name="Стрелка вниз 14">
            <a:extLst>
              <a:ext uri="{FF2B5EF4-FFF2-40B4-BE49-F238E27FC236}">
                <a16:creationId xmlns:a16="http://schemas.microsoft.com/office/drawing/2014/main" id="{63448972-7FF5-4985-934B-58948D86B2CA}"/>
              </a:ext>
            </a:extLst>
          </p:cNvPr>
          <p:cNvSpPr/>
          <p:nvPr/>
        </p:nvSpPr>
        <p:spPr>
          <a:xfrm>
            <a:off x="4900683" y="4020311"/>
            <a:ext cx="228600" cy="6858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sz="3200">
              <a:latin typeface="Times New Roman" pitchFamily="18" charset="0"/>
              <a:cs typeface="Times New Roman" pitchFamily="18" charset="0"/>
            </a:endParaRPr>
          </a:p>
        </p:txBody>
      </p:sp>
    </p:spTree>
    <p:extLst>
      <p:ext uri="{BB962C8B-B14F-4D97-AF65-F5344CB8AC3E}">
        <p14:creationId xmlns:p14="http://schemas.microsoft.com/office/powerpoint/2010/main" val="3064233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Микроорганизмы в наших жилищах | Журнал &amp;quot;Фармацевт Практик&amp;quot;">
            <a:extLst>
              <a:ext uri="{FF2B5EF4-FFF2-40B4-BE49-F238E27FC236}">
                <a16:creationId xmlns:a16="http://schemas.microsoft.com/office/drawing/2014/main" id="{3F9E9C1B-1F88-4373-B8CF-E935B999F7E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Микроорганизмы в наших жилищах | Журнал &amp;quot;Фармацевт Практик&amp;quot;">
            <a:extLst>
              <a:ext uri="{FF2B5EF4-FFF2-40B4-BE49-F238E27FC236}">
                <a16:creationId xmlns:a16="http://schemas.microsoft.com/office/drawing/2014/main" id="{2859CED0-0F21-489A-AB12-4B8C40B7EE91}"/>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TextBox 3">
            <a:extLst>
              <a:ext uri="{FF2B5EF4-FFF2-40B4-BE49-F238E27FC236}">
                <a16:creationId xmlns:a16="http://schemas.microsoft.com/office/drawing/2014/main" id="{E9DF9515-AEC1-4663-AF8A-EE55B71225AA}"/>
              </a:ext>
            </a:extLst>
          </p:cNvPr>
          <p:cNvSpPr txBox="1"/>
          <p:nvPr/>
        </p:nvSpPr>
        <p:spPr>
          <a:xfrm>
            <a:off x="360244" y="4225119"/>
            <a:ext cx="11776312" cy="400110"/>
          </a:xfrm>
          <a:prstGeom prst="rect">
            <a:avLst/>
          </a:prstGeom>
          <a:noFill/>
        </p:spPr>
        <p:txBody>
          <a:bodyPr wrap="square">
            <a:spAutoFit/>
          </a:bodyPr>
          <a:lstStyle/>
          <a:p>
            <a:pPr>
              <a:buFont typeface="Wingdings" pitchFamily="2" charset="2"/>
              <a:buChar char="Ø"/>
            </a:pPr>
            <a:r>
              <a:rPr lang="ru-RU" sz="2000" b="0" i="0" dirty="0">
                <a:solidFill>
                  <a:srgbClr val="FFFFFF"/>
                </a:solidFill>
                <a:effectLst/>
                <a:latin typeface="Roboto" panose="02000000000000000000" pitchFamily="2" charset="0"/>
              </a:rPr>
              <a:t>44</a:t>
            </a:r>
            <a:endParaRPr lang="kk-KZ" sz="2000" i="1" dirty="0">
              <a:solidFill>
                <a:schemeClr val="tx1">
                  <a:lumMod val="95000"/>
                  <a:lumOff val="5000"/>
                </a:schemeClr>
              </a:solidFill>
              <a:latin typeface="Times New Roman" panose="02020603050405020304" pitchFamily="18" charset="0"/>
              <a:cs typeface="Times New Roman" pitchFamily="18" charset="0"/>
            </a:endParaRPr>
          </a:p>
        </p:txBody>
      </p:sp>
      <p:sp>
        <p:nvSpPr>
          <p:cNvPr id="6" name="Скругленный прямоугольник 1">
            <a:extLst>
              <a:ext uri="{FF2B5EF4-FFF2-40B4-BE49-F238E27FC236}">
                <a16:creationId xmlns:a16="http://schemas.microsoft.com/office/drawing/2014/main" id="{405524FA-2991-445F-9C7B-64053B4389F6}"/>
              </a:ext>
            </a:extLst>
          </p:cNvPr>
          <p:cNvSpPr/>
          <p:nvPr/>
        </p:nvSpPr>
        <p:spPr>
          <a:xfrm>
            <a:off x="1364776" y="4062198"/>
            <a:ext cx="9498842" cy="2655060"/>
          </a:xfrm>
          <a:prstGeom prst="roundRect">
            <a:avLst/>
          </a:prstGeom>
          <a:solidFill>
            <a:schemeClr val="bg2">
              <a:lumMod val="90000"/>
              <a:alpha val="18000"/>
            </a:schemeClr>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kk-KZ" sz="3200" b="1" dirty="0">
                <a:solidFill>
                  <a:srgbClr val="002060"/>
                </a:solidFill>
                <a:latin typeface="Times New Roman" pitchFamily="18" charset="0"/>
                <a:cs typeface="Times New Roman" pitchFamily="18" charset="0"/>
              </a:rPr>
              <a:t>Генотиптері бірдей организмдердің сыртқы орта әсерінен фенотиптерінде болатын өзгерістерді </a:t>
            </a:r>
            <a:r>
              <a:rPr lang="kk-KZ" sz="3200" b="1" dirty="0">
                <a:solidFill>
                  <a:srgbClr val="FF0000"/>
                </a:solidFill>
                <a:latin typeface="Times New Roman" pitchFamily="18" charset="0"/>
                <a:cs typeface="Times New Roman" pitchFamily="18" charset="0"/>
              </a:rPr>
              <a:t>модификациялық өзгергіштік</a:t>
            </a:r>
            <a:r>
              <a:rPr lang="kk-KZ" sz="3200" b="1" dirty="0">
                <a:solidFill>
                  <a:srgbClr val="002060"/>
                </a:solidFill>
                <a:latin typeface="Times New Roman" pitchFamily="18" charset="0"/>
                <a:cs typeface="Times New Roman" pitchFamily="18" charset="0"/>
              </a:rPr>
              <a:t> деп атайды. </a:t>
            </a:r>
            <a:endParaRPr lang="ru-RU" sz="3200" b="1" dirty="0">
              <a:solidFill>
                <a:srgbClr val="002060"/>
              </a:solidFill>
              <a:latin typeface="Times New Roman" pitchFamily="18" charset="0"/>
              <a:cs typeface="Times New Roman" pitchFamily="18" charset="0"/>
            </a:endParaRPr>
          </a:p>
        </p:txBody>
      </p:sp>
      <p:pic>
        <p:nvPicPr>
          <p:cNvPr id="2050" name="Picture 2" descr="Модификационная изменчивость культуральных свойств штамма Proteus vulgaris.  — КиберПедия">
            <a:extLst>
              <a:ext uri="{FF2B5EF4-FFF2-40B4-BE49-F238E27FC236}">
                <a16:creationId xmlns:a16="http://schemas.microsoft.com/office/drawing/2014/main" id="{8958E2BE-5CD2-42F9-9553-4D2BEDA737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4297" y="140742"/>
            <a:ext cx="5923406" cy="3839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68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Rectangle 8">
            <a:extLst>
              <a:ext uri="{FF2B5EF4-FFF2-40B4-BE49-F238E27FC236}">
                <a16:creationId xmlns:a16="http://schemas.microsoft.com/office/drawing/2014/main" id="{AFC873BE-3DBB-4745-BE8D-2BFCEDF05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10">
            <a:extLst>
              <a:ext uri="{FF2B5EF4-FFF2-40B4-BE49-F238E27FC236}">
                <a16:creationId xmlns:a16="http://schemas.microsoft.com/office/drawing/2014/main" id="{AB2A46A2-952B-4345-9825-D49766FED0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2">
            <a:extLst>
              <a:ext uri="{FF2B5EF4-FFF2-40B4-BE49-F238E27FC236}">
                <a16:creationId xmlns:a16="http://schemas.microsoft.com/office/drawing/2014/main" id="{A40E4917-2440-442F-AE61-F522E9430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4">
            <a:extLst>
              <a:ext uri="{FF2B5EF4-FFF2-40B4-BE49-F238E27FC236}">
                <a16:creationId xmlns:a16="http://schemas.microsoft.com/office/drawing/2014/main" id="{81A2C644-B400-470A-BDE4-C420930CB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Shape 16">
            <a:extLst>
              <a:ext uri="{FF2B5EF4-FFF2-40B4-BE49-F238E27FC236}">
                <a16:creationId xmlns:a16="http://schemas.microsoft.com/office/drawing/2014/main" id="{3AE82212-2EA5-4A33-A909-B79648543D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Rectangle 18">
            <a:extLst>
              <a:ext uri="{FF2B5EF4-FFF2-40B4-BE49-F238E27FC236}">
                <a16:creationId xmlns:a16="http://schemas.microsoft.com/office/drawing/2014/main" id="{7821A188-46FE-45F1-851F-A9A00FD72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Заголовок 1">
            <a:extLst>
              <a:ext uri="{FF2B5EF4-FFF2-40B4-BE49-F238E27FC236}">
                <a16:creationId xmlns:a16="http://schemas.microsoft.com/office/drawing/2014/main" id="{EA10FFA0-45B9-4BE9-9B2F-9536812F3D81}"/>
              </a:ext>
            </a:extLst>
          </p:cNvPr>
          <p:cNvSpPr txBox="1">
            <a:spLocks/>
          </p:cNvSpPr>
          <p:nvPr/>
        </p:nvSpPr>
        <p:spPr>
          <a:xfrm>
            <a:off x="-112247" y="1662030"/>
            <a:ext cx="4262305" cy="2396359"/>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kk-KZ" sz="2800" b="1" i="1" dirty="0">
                <a:solidFill>
                  <a:srgbClr val="FFFFFF"/>
                </a:solidFill>
                <a:latin typeface="Times New Roman" panose="02020603050405020304" pitchFamily="18" charset="0"/>
                <a:cs typeface="Times New Roman" panose="02020603050405020304" pitchFamily="18" charset="0"/>
              </a:rPr>
              <a:t>Микроорганизмдердегі өзгергіштік</a:t>
            </a:r>
            <a:endParaRPr lang="ru-RU" sz="2800" b="1" i="1" dirty="0">
              <a:solidFill>
                <a:srgbClr val="FFFFFF"/>
              </a:solidFill>
              <a:latin typeface="Times New Roman" panose="02020603050405020304" pitchFamily="18" charset="0"/>
              <a:cs typeface="Times New Roman" panose="02020603050405020304" pitchFamily="18" charset="0"/>
            </a:endParaRPr>
          </a:p>
        </p:txBody>
      </p:sp>
      <p:graphicFrame>
        <p:nvGraphicFramePr>
          <p:cNvPr id="9" name="Подзаголовок 2">
            <a:extLst>
              <a:ext uri="{FF2B5EF4-FFF2-40B4-BE49-F238E27FC236}">
                <a16:creationId xmlns:a16="http://schemas.microsoft.com/office/drawing/2014/main" id="{A4C7D94D-0C67-4738-B7D7-7B622DEADE93}"/>
              </a:ext>
            </a:extLst>
          </p:cNvPr>
          <p:cNvGraphicFramePr>
            <a:graphicFrameLocks/>
          </p:cNvGraphicFramePr>
          <p:nvPr>
            <p:extLst>
              <p:ext uri="{D42A27DB-BD31-4B8C-83A1-F6EECF244321}">
                <p14:modId xmlns:p14="http://schemas.microsoft.com/office/powerpoint/2010/main" val="1030207352"/>
              </p:ext>
            </p:extLst>
          </p:nvPr>
        </p:nvGraphicFramePr>
        <p:xfrm>
          <a:off x="4037824" y="233719"/>
          <a:ext cx="8041431" cy="6410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2601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Рисунок 4" descr="Изображение выглядит как человек, спорт&#10;&#10;Автоматически созданное описание">
            <a:extLst>
              <a:ext uri="{FF2B5EF4-FFF2-40B4-BE49-F238E27FC236}">
                <a16:creationId xmlns:a16="http://schemas.microsoft.com/office/drawing/2014/main" id="{9DBFF793-371D-4986-8BC7-EEAA0F9D83F0}"/>
              </a:ext>
            </a:extLst>
          </p:cNvPr>
          <p:cNvPicPr>
            <a:picLocks noChangeAspect="1"/>
          </p:cNvPicPr>
          <p:nvPr/>
        </p:nvPicPr>
        <p:blipFill rotWithShape="1">
          <a:blip r:embed="rId2">
            <a:extLst>
              <a:ext uri="{28A0092B-C50C-407E-A947-70E740481C1C}">
                <a14:useLocalDpi xmlns:a14="http://schemas.microsoft.com/office/drawing/2010/main" val="0"/>
              </a:ext>
            </a:extLst>
          </a:blip>
          <a:srcRect l="5512" r="14894" b="-1"/>
          <a:stretch/>
        </p:blipFill>
        <p:spPr>
          <a:xfrm>
            <a:off x="4117521" y="10"/>
            <a:ext cx="8074479" cy="6857990"/>
          </a:xfrm>
          <a:prstGeom prst="rect">
            <a:avLst/>
          </a:prstGeom>
        </p:spPr>
      </p:pic>
      <p:sp>
        <p:nvSpPr>
          <p:cNvPr id="11" name="Freeform: Shape 10">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Заголовок 1">
            <a:extLst>
              <a:ext uri="{FF2B5EF4-FFF2-40B4-BE49-F238E27FC236}">
                <a16:creationId xmlns:a16="http://schemas.microsoft.com/office/drawing/2014/main" id="{E58791D3-11BD-44DA-80FC-EAA752306180}"/>
              </a:ext>
            </a:extLst>
          </p:cNvPr>
          <p:cNvSpPr txBox="1">
            <a:spLocks/>
          </p:cNvSpPr>
          <p:nvPr/>
        </p:nvSpPr>
        <p:spPr>
          <a:xfrm>
            <a:off x="804672" y="365125"/>
            <a:ext cx="526615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a:t>Морфоз </a:t>
            </a:r>
          </a:p>
        </p:txBody>
      </p:sp>
      <p:sp>
        <p:nvSpPr>
          <p:cNvPr id="6" name="Объект 2">
            <a:extLst>
              <a:ext uri="{FF2B5EF4-FFF2-40B4-BE49-F238E27FC236}">
                <a16:creationId xmlns:a16="http://schemas.microsoft.com/office/drawing/2014/main" id="{5C3F75C7-E532-4383-BDC4-64946508F92B}"/>
              </a:ext>
            </a:extLst>
          </p:cNvPr>
          <p:cNvSpPr txBox="1">
            <a:spLocks/>
          </p:cNvSpPr>
          <p:nvPr/>
        </p:nvSpPr>
        <p:spPr>
          <a:xfrm>
            <a:off x="804672" y="2022601"/>
            <a:ext cx="3941499" cy="41543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 Морфоздар-қоршаған ортаның экстремалды немесе ерекше факторларынан (рентген, хемоморфоз) туындаған тұқым қуалайтын өзгерістер (модификация).</a:t>
            </a:r>
          </a:p>
          <a:p>
            <a:r>
              <a:rPr lang="en-US" sz="2000"/>
              <a:t>  Морфоздар тұқым қуаламайтын, бейімделмейтін, қайтымсыз.</a:t>
            </a:r>
          </a:p>
        </p:txBody>
      </p:sp>
    </p:spTree>
    <p:extLst>
      <p:ext uri="{BB962C8B-B14F-4D97-AF65-F5344CB8AC3E}">
        <p14:creationId xmlns:p14="http://schemas.microsoft.com/office/powerpoint/2010/main" val="223321886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9">
            <a:extLst>
              <a:ext uri="{FF2B5EF4-FFF2-40B4-BE49-F238E27FC236}">
                <a16:creationId xmlns:a16="http://schemas.microsoft.com/office/drawing/2014/main" id="{A29B3C66-B6EE-49D8-8120-DFE04326B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3" name="Straight Connector 41">
            <a:extLst>
              <a:ext uri="{FF2B5EF4-FFF2-40B4-BE49-F238E27FC236}">
                <a16:creationId xmlns:a16="http://schemas.microsoft.com/office/drawing/2014/main" id="{CCBE9C25-850A-4972-A146-339F0D33BE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Объект 2">
            <a:extLst>
              <a:ext uri="{FF2B5EF4-FFF2-40B4-BE49-F238E27FC236}">
                <a16:creationId xmlns:a16="http://schemas.microsoft.com/office/drawing/2014/main" id="{50B645D6-F8D5-4127-B454-F6BB29B2D886}"/>
              </a:ext>
            </a:extLst>
          </p:cNvPr>
          <p:cNvSpPr txBox="1">
            <a:spLocks/>
          </p:cNvSpPr>
          <p:nvPr/>
        </p:nvSpPr>
        <p:spPr>
          <a:xfrm>
            <a:off x="1295400" y="2303581"/>
            <a:ext cx="4800600" cy="371157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1700">
                <a:solidFill>
                  <a:schemeClr val="bg1"/>
                </a:solidFill>
              </a:rPr>
              <a:t> Сипаттамасы:</a:t>
            </a:r>
          </a:p>
          <a:p>
            <a:r>
              <a:rPr lang="ru-RU" sz="1700">
                <a:solidFill>
                  <a:schemeClr val="bg1"/>
                </a:solidFill>
              </a:rPr>
              <a:t> 1. Бейімделгіш сипаты жоқ;</a:t>
            </a:r>
          </a:p>
          <a:p>
            <a:r>
              <a:rPr lang="ru-RU" sz="1700">
                <a:solidFill>
                  <a:schemeClr val="bg1"/>
                </a:solidFill>
              </a:rPr>
              <a:t> 2. Ол қолайсыз немесе төтенше экологиялық факторлардың әсерінен пайда болады;  </a:t>
            </a:r>
          </a:p>
          <a:p>
            <a:r>
              <a:rPr lang="ru-RU" sz="1700">
                <a:solidFill>
                  <a:schemeClr val="bg1"/>
                </a:solidFill>
              </a:rPr>
              <a:t>3. Ол қоршаған ортаның көп факторлы әсерінің нәтижесінде пайда болады.  организмдегі орта3В </a:t>
            </a:r>
          </a:p>
          <a:p>
            <a:r>
              <a:rPr lang="ru-RU" sz="1700">
                <a:solidFill>
                  <a:schemeClr val="bg1"/>
                </a:solidFill>
              </a:rPr>
              <a:t>4. Бірнеше түрлі белгілердің өзгеруін қамтиды;</a:t>
            </a:r>
          </a:p>
          <a:p>
            <a:r>
              <a:rPr lang="ru-RU" sz="1700">
                <a:solidFill>
                  <a:schemeClr val="bg1"/>
                </a:solidFill>
              </a:rPr>
              <a:t>5. Онтогенездің кез келген сатысында пайда болады.</a:t>
            </a:r>
            <a:endParaRPr lang="ru-KZ" sz="1700" dirty="0">
              <a:solidFill>
                <a:schemeClr val="bg1"/>
              </a:solidFill>
            </a:endParaRPr>
          </a:p>
        </p:txBody>
      </p:sp>
      <p:pic>
        <p:nvPicPr>
          <p:cNvPr id="5" name="Рисунок 10">
            <a:extLst>
              <a:ext uri="{FF2B5EF4-FFF2-40B4-BE49-F238E27FC236}">
                <a16:creationId xmlns:a16="http://schemas.microsoft.com/office/drawing/2014/main" id="{61C813B1-4978-46DE-A154-210CE78A82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4640" y="384661"/>
            <a:ext cx="2429746" cy="2784532"/>
          </a:xfrm>
          <a:prstGeom prst="rect">
            <a:avLst/>
          </a:prstGeom>
        </p:spPr>
      </p:pic>
      <p:sp>
        <p:nvSpPr>
          <p:cNvPr id="6" name="Rectangle 43">
            <a:extLst>
              <a:ext uri="{FF2B5EF4-FFF2-40B4-BE49-F238E27FC236}">
                <a16:creationId xmlns:a16="http://schemas.microsoft.com/office/drawing/2014/main" id="{B87D78FE-4E1B-4A87-A039-9EF0AA15EA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Рисунок 8">
            <a:extLst>
              <a:ext uri="{FF2B5EF4-FFF2-40B4-BE49-F238E27FC236}">
                <a16:creationId xmlns:a16="http://schemas.microsoft.com/office/drawing/2014/main" id="{CFB05AB1-53C1-4484-8593-4D71FCBF45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8661" y="4025147"/>
            <a:ext cx="3588640" cy="2224268"/>
          </a:xfrm>
          <a:prstGeom prst="rect">
            <a:avLst/>
          </a:prstGeom>
        </p:spPr>
      </p:pic>
      <p:sp>
        <p:nvSpPr>
          <p:cNvPr id="8" name="Rectangle 45">
            <a:extLst>
              <a:ext uri="{FF2B5EF4-FFF2-40B4-BE49-F238E27FC236}">
                <a16:creationId xmlns:a16="http://schemas.microsoft.com/office/drawing/2014/main" id="{AF2BB2B7-59DC-4847-BA07-438DB78D9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3322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Rectangle 8">
            <a:extLst>
              <a:ext uri="{FF2B5EF4-FFF2-40B4-BE49-F238E27FC236}">
                <a16:creationId xmlns:a16="http://schemas.microsoft.com/office/drawing/2014/main" id="{B9953E78-001C-4288-8D32-FB673472CD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Рисунок 4">
            <a:extLst>
              <a:ext uri="{FF2B5EF4-FFF2-40B4-BE49-F238E27FC236}">
                <a16:creationId xmlns:a16="http://schemas.microsoft.com/office/drawing/2014/main" id="{D6FAC431-1D93-4787-B03E-D25BE3C9A50E}"/>
              </a:ext>
            </a:extLst>
          </p:cNvPr>
          <p:cNvPicPr>
            <a:picLocks noChangeAspect="1"/>
          </p:cNvPicPr>
          <p:nvPr/>
        </p:nvPicPr>
        <p:blipFill rotWithShape="1">
          <a:blip r:embed="rId2">
            <a:extLst>
              <a:ext uri="{28A0092B-C50C-407E-A947-70E740481C1C}">
                <a14:useLocalDpi xmlns:a14="http://schemas.microsoft.com/office/drawing/2010/main" val="0"/>
              </a:ext>
            </a:extLst>
          </a:blip>
          <a:srcRect r="16752" b="1"/>
          <a:stretch/>
        </p:blipFill>
        <p:spPr>
          <a:xfrm>
            <a:off x="3523488" y="10"/>
            <a:ext cx="8668512" cy="6857990"/>
          </a:xfrm>
          <a:prstGeom prst="rect">
            <a:avLst/>
          </a:prstGeom>
        </p:spPr>
      </p:pic>
      <p:sp>
        <p:nvSpPr>
          <p:cNvPr id="4" name="Rectangle 10">
            <a:extLst>
              <a:ext uri="{FF2B5EF4-FFF2-40B4-BE49-F238E27FC236}">
                <a16:creationId xmlns:a16="http://schemas.microsoft.com/office/drawing/2014/main" id="{CF70B65E-A9AB-4913-91AD-EEAAE42859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Заголовок 1">
            <a:extLst>
              <a:ext uri="{FF2B5EF4-FFF2-40B4-BE49-F238E27FC236}">
                <a16:creationId xmlns:a16="http://schemas.microsoft.com/office/drawing/2014/main" id="{AB23A40C-5C05-42AA-9458-E22A6CB3476A}"/>
              </a:ext>
            </a:extLst>
          </p:cNvPr>
          <p:cNvSpPr txBox="1">
            <a:spLocks/>
          </p:cNvSpPr>
          <p:nvPr/>
        </p:nvSpPr>
        <p:spPr>
          <a:xfrm>
            <a:off x="371094" y="1161288"/>
            <a:ext cx="3438144" cy="1124712"/>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u-RU" sz="2800"/>
              <a:t>Морфозға мысал</a:t>
            </a:r>
            <a:endParaRPr lang="ru-KZ" sz="2800"/>
          </a:p>
        </p:txBody>
      </p:sp>
      <p:sp>
        <p:nvSpPr>
          <p:cNvPr id="6" name="Rectangle 12">
            <a:extLst>
              <a:ext uri="{FF2B5EF4-FFF2-40B4-BE49-F238E27FC236}">
                <a16:creationId xmlns:a16="http://schemas.microsoft.com/office/drawing/2014/main" id="{5DEFE87B-77B7-4B5B-A275-6151D53C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Rectangle 14">
            <a:extLst>
              <a:ext uri="{FF2B5EF4-FFF2-40B4-BE49-F238E27FC236}">
                <a16:creationId xmlns:a16="http://schemas.microsoft.com/office/drawing/2014/main" id="{8A279CD2-F641-4911-BCDB-9417518EC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Объект 2">
            <a:extLst>
              <a:ext uri="{FF2B5EF4-FFF2-40B4-BE49-F238E27FC236}">
                <a16:creationId xmlns:a16="http://schemas.microsoft.com/office/drawing/2014/main" id="{68C8C985-DE54-430B-8BD5-F4BA91349197}"/>
              </a:ext>
            </a:extLst>
          </p:cNvPr>
          <p:cNvSpPr txBox="1">
            <a:spLocks/>
          </p:cNvSpPr>
          <p:nvPr/>
        </p:nvSpPr>
        <p:spPr>
          <a:xfrm>
            <a:off x="371093" y="2718054"/>
            <a:ext cx="4607813" cy="4297426"/>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ru-RU" sz="1600">
              <a:latin typeface="Times New Roman" panose="02020603050405020304" pitchFamily="18" charset="0"/>
              <a:cs typeface="Times New Roman" panose="02020603050405020304" pitchFamily="18" charset="0"/>
            </a:endParaRPr>
          </a:p>
          <a:p>
            <a:r>
              <a:rPr lang="ru-RU" sz="1600">
                <a:latin typeface="Times New Roman" panose="02020603050405020304" pitchFamily="18" charset="0"/>
                <a:cs typeface="Times New Roman" panose="02020603050405020304" pitchFamily="18" charset="0"/>
              </a:rPr>
              <a:t>Таңдайдың еріндері.  Ұрықта жарықшақ пайда болуының қауіп факторлары: </a:t>
            </a:r>
          </a:p>
          <a:p>
            <a:r>
              <a:rPr lang="ru-RU" sz="1600">
                <a:latin typeface="Times New Roman" panose="02020603050405020304" pitchFamily="18" charset="0"/>
                <a:cs typeface="Times New Roman" panose="02020603050405020304" pitchFamily="18" charset="0"/>
              </a:rPr>
              <a:t>жүкті әйелдің дене температурасының жоғарылауы.  </a:t>
            </a:r>
          </a:p>
          <a:p>
            <a:r>
              <a:rPr lang="en-US" sz="1600">
                <a:latin typeface="Times New Roman" panose="02020603050405020304" pitchFamily="18" charset="0"/>
                <a:cs typeface="Times New Roman" panose="02020603050405020304" pitchFamily="18" charset="0"/>
              </a:rPr>
              <a:t> </a:t>
            </a:r>
            <a:r>
              <a:rPr lang="ru-RU" sz="1600">
                <a:latin typeface="Times New Roman" panose="02020603050405020304" pitchFamily="18" charset="0"/>
                <a:cs typeface="Times New Roman" panose="02020603050405020304" pitchFamily="18" charset="0"/>
              </a:rPr>
              <a:t>Витаминдер мен минералдардың (мыс) жетіспеушілігі. </a:t>
            </a:r>
          </a:p>
          <a:p>
            <a:r>
              <a:rPr lang="ru-RU" sz="1600">
                <a:latin typeface="Times New Roman" panose="02020603050405020304" pitchFamily="18" charset="0"/>
                <a:cs typeface="Times New Roman" panose="02020603050405020304" pitchFamily="18" charset="0"/>
              </a:rPr>
              <a:t>Ананың жұқпалы аурулары, қант диабеті.  </a:t>
            </a:r>
          </a:p>
          <a:p>
            <a:r>
              <a:rPr lang="ru-RU" sz="1600">
                <a:latin typeface="Times New Roman" panose="02020603050405020304" pitchFamily="18" charset="0"/>
                <a:cs typeface="Times New Roman" panose="02020603050405020304" pitchFamily="18" charset="0"/>
              </a:rPr>
              <a:t> Жүктілік кезінде дәрі -дәрмектерді, эстрогендерді, андрогендерді, инсулинді, алкогольді және т.б.</a:t>
            </a:r>
            <a:endParaRPr lang="ru-KZ"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7765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690A5098-154A-49C5-B351-C24D8CF4C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3" name="Group 12">
            <a:extLst>
              <a:ext uri="{FF2B5EF4-FFF2-40B4-BE49-F238E27FC236}">
                <a16:creationId xmlns:a16="http://schemas.microsoft.com/office/drawing/2014/main" id="{337B60B3-A840-445C-8A87-3635D94FCC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4" name="Rectangle 13">
              <a:extLst>
                <a:ext uri="{FF2B5EF4-FFF2-40B4-BE49-F238E27FC236}">
                  <a16:creationId xmlns:a16="http://schemas.microsoft.com/office/drawing/2014/main" id="{D18EBD77-E3C6-4BEB-9A85-DC6776044C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14">
              <a:extLst>
                <a:ext uri="{FF2B5EF4-FFF2-40B4-BE49-F238E27FC236}">
                  <a16:creationId xmlns:a16="http://schemas.microsoft.com/office/drawing/2014/main" id="{BFBC31FC-2247-4737-9AEF-CD73BAD87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6" name="Freeform: Shape 16">
            <a:extLst>
              <a:ext uri="{FF2B5EF4-FFF2-40B4-BE49-F238E27FC236}">
                <a16:creationId xmlns:a16="http://schemas.microsoft.com/office/drawing/2014/main" id="{A475922E-2C27-45B7-A734-1DC6F40F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7" name="Rectangle 18">
            <a:extLst>
              <a:ext uri="{FF2B5EF4-FFF2-40B4-BE49-F238E27FC236}">
                <a16:creationId xmlns:a16="http://schemas.microsoft.com/office/drawing/2014/main" id="{7982B5CB-39D6-49AF-AD63-31279DB3ED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 name="Заголовок 1">
            <a:extLst>
              <a:ext uri="{FF2B5EF4-FFF2-40B4-BE49-F238E27FC236}">
                <a16:creationId xmlns:a16="http://schemas.microsoft.com/office/drawing/2014/main" id="{AC9D109E-2963-487D-A788-A35610F352E4}"/>
              </a:ext>
            </a:extLst>
          </p:cNvPr>
          <p:cNvSpPr txBox="1">
            <a:spLocks/>
          </p:cNvSpPr>
          <p:nvPr/>
        </p:nvSpPr>
        <p:spPr>
          <a:xfrm>
            <a:off x="1143000" y="990599"/>
            <a:ext cx="9906000" cy="685800"/>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4000">
                <a:latin typeface="Times New Roman" panose="02020603050405020304" pitchFamily="18" charset="0"/>
                <a:cs typeface="Times New Roman" panose="02020603050405020304" pitchFamily="18" charset="0"/>
              </a:rPr>
              <a:t>Фенокопия</a:t>
            </a:r>
            <a:endParaRPr lang="ru-RU" sz="4000" dirty="0">
              <a:latin typeface="Times New Roman" panose="02020603050405020304" pitchFamily="18" charset="0"/>
              <a:cs typeface="Times New Roman" panose="02020603050405020304" pitchFamily="18" charset="0"/>
            </a:endParaRPr>
          </a:p>
        </p:txBody>
      </p:sp>
      <p:graphicFrame>
        <p:nvGraphicFramePr>
          <p:cNvPr id="9" name="Объект 4">
            <a:extLst>
              <a:ext uri="{FF2B5EF4-FFF2-40B4-BE49-F238E27FC236}">
                <a16:creationId xmlns:a16="http://schemas.microsoft.com/office/drawing/2014/main" id="{3C9CCDFD-6F37-443B-8BD3-1F0F575A7173}"/>
              </a:ext>
            </a:extLst>
          </p:cNvPr>
          <p:cNvGraphicFramePr>
            <a:graphicFrameLocks/>
          </p:cNvGraphicFramePr>
          <p:nvPr>
            <p:extLst>
              <p:ext uri="{D42A27DB-BD31-4B8C-83A1-F6EECF244321}">
                <p14:modId xmlns:p14="http://schemas.microsoft.com/office/powerpoint/2010/main" val="3814133369"/>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940857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713</Words>
  <Application>Microsoft Office PowerPoint</Application>
  <PresentationFormat>Широкоэкранный</PresentationFormat>
  <Paragraphs>58</Paragraphs>
  <Slides>19</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19</vt:i4>
      </vt:variant>
    </vt:vector>
  </HeadingPairs>
  <TitlesOfParts>
    <vt:vector size="26" baseType="lpstr">
      <vt:lpstr>Arial</vt:lpstr>
      <vt:lpstr>Calibri</vt:lpstr>
      <vt:lpstr>Calibri Light</vt:lpstr>
      <vt:lpstr>Roboto</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newUserKama@gmail.com</dc:creator>
  <cp:lastModifiedBy>Мамытова Нургуль</cp:lastModifiedBy>
  <cp:revision>9</cp:revision>
  <dcterms:created xsi:type="dcterms:W3CDTF">2021-10-20T20:05:08Z</dcterms:created>
  <dcterms:modified xsi:type="dcterms:W3CDTF">2022-10-05T08:38:23Z</dcterms:modified>
</cp:coreProperties>
</file>